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98" r:id="rId5"/>
    <p:sldId id="257" r:id="rId6"/>
    <p:sldId id="258" r:id="rId7"/>
    <p:sldId id="308" r:id="rId8"/>
    <p:sldId id="260" r:id="rId9"/>
    <p:sldId id="271" r:id="rId10"/>
    <p:sldId id="299" r:id="rId11"/>
    <p:sldId id="290" r:id="rId12"/>
    <p:sldId id="300" r:id="rId13"/>
    <p:sldId id="301" r:id="rId14"/>
    <p:sldId id="281" r:id="rId15"/>
    <p:sldId id="292" r:id="rId16"/>
    <p:sldId id="307" r:id="rId17"/>
    <p:sldId id="303" r:id="rId18"/>
    <p:sldId id="288" r:id="rId19"/>
    <p:sldId id="304" r:id="rId20"/>
    <p:sldId id="291" r:id="rId21"/>
    <p:sldId id="305" r:id="rId22"/>
    <p:sldId id="306" r:id="rId23"/>
    <p:sldId id="293" r:id="rId24"/>
  </p:sldIdLst>
  <p:sldSz cx="9144000" cy="6858000" type="screen4x3"/>
  <p:notesSz cx="7077075" cy="9369425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3" clrIdx="0"/>
  <p:cmAuthor id="2" name="Catherine Hoffman Kaser" initials="CHK" lastIdx="2" clrIdx="1">
    <p:extLst>
      <p:ext uri="{19B8F6BF-5375-455C-9EA6-DF929625EA0E}">
        <p15:presenceInfo xmlns:p15="http://schemas.microsoft.com/office/powerpoint/2012/main" userId="Catherine Hoffman Ka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064"/>
    <a:srgbClr val="F3B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303" autoAdjust="0"/>
  </p:normalViewPr>
  <p:slideViewPr>
    <p:cSldViewPr snapToGrid="0" snapToObjects="1">
      <p:cViewPr varScale="1">
        <p:scale>
          <a:sx n="101" d="100"/>
          <a:sy n="101" d="100"/>
        </p:scale>
        <p:origin x="143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4" d="100"/>
          <a:sy n="64" d="100"/>
        </p:scale>
        <p:origin x="314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Kaser" userId="047726709c4b708c" providerId="LiveId" clId="{A64870EA-E362-4C5E-A0C8-47534AE314B6}"/>
    <pc:docChg chg="mod">
      <pc:chgData name="Catherine Kaser" userId="047726709c4b708c" providerId="LiveId" clId="{A64870EA-E362-4C5E-A0C8-47534AE314B6}" dt="2024-07-18T00:04:39.755" v="0"/>
      <pc:docMkLst>
        <pc:docMk/>
      </pc:docMkLst>
    </pc:docChg>
  </pc:docChgLst>
  <pc:docChgLst>
    <pc:chgData name="Catherine Kaser" userId="047726709c4b708c" providerId="LiveId" clId="{8612F8CE-7007-4F25-A58F-7DCEDEC657EB}"/>
    <pc:docChg chg="undo redo custSel addSld delSld modSld sldOrd">
      <pc:chgData name="Catherine Kaser" userId="047726709c4b708c" providerId="LiveId" clId="{8612F8CE-7007-4F25-A58F-7DCEDEC657EB}" dt="2024-07-16T22:12:25.773" v="2646"/>
      <pc:docMkLst>
        <pc:docMk/>
      </pc:docMkLst>
      <pc:sldChg chg="del">
        <pc:chgData name="Catherine Kaser" userId="047726709c4b708c" providerId="LiveId" clId="{8612F8CE-7007-4F25-A58F-7DCEDEC657EB}" dt="2024-07-01T16:48:19.683" v="1715" actId="47"/>
        <pc:sldMkLst>
          <pc:docMk/>
          <pc:sldMk cId="3459397652" sldId="256"/>
        </pc:sldMkLst>
      </pc:sldChg>
      <pc:sldChg chg="addSp delSp modSp mod">
        <pc:chgData name="Catherine Kaser" userId="047726709c4b708c" providerId="LiveId" clId="{8612F8CE-7007-4F25-A58F-7DCEDEC657EB}" dt="2024-07-16T21:10:05.616" v="2620" actId="207"/>
        <pc:sldMkLst>
          <pc:docMk/>
          <pc:sldMk cId="1194587306" sldId="257"/>
        </pc:sldMkLst>
        <pc:spChg chg="add mod ord">
          <ac:chgData name="Catherine Kaser" userId="047726709c4b708c" providerId="LiveId" clId="{8612F8CE-7007-4F25-A58F-7DCEDEC657EB}" dt="2024-06-17T20:35:48.354" v="1557" actId="14861"/>
          <ac:spMkLst>
            <pc:docMk/>
            <pc:sldMk cId="1194587306" sldId="257"/>
            <ac:spMk id="2" creationId="{8BF1206E-083F-E065-E655-101C0C52C67A}"/>
          </ac:spMkLst>
        </pc:spChg>
        <pc:spChg chg="mod">
          <ac:chgData name="Catherine Kaser" userId="047726709c4b708c" providerId="LiveId" clId="{8612F8CE-7007-4F25-A58F-7DCEDEC657EB}" dt="2024-07-16T20:42:25.473" v="2257" actId="27636"/>
          <ac:spMkLst>
            <pc:docMk/>
            <pc:sldMk cId="1194587306" sldId="257"/>
            <ac:spMk id="3" creationId="{00000000-0000-0000-0000-000000000000}"/>
          </ac:spMkLst>
        </pc:spChg>
        <pc:spChg chg="mod">
          <ac:chgData name="Catherine Kaser" userId="047726709c4b708c" providerId="LiveId" clId="{8612F8CE-7007-4F25-A58F-7DCEDEC657EB}" dt="2024-07-16T21:10:05.616" v="2620" actId="207"/>
          <ac:spMkLst>
            <pc:docMk/>
            <pc:sldMk cId="1194587306" sldId="257"/>
            <ac:spMk id="4" creationId="{53B0170C-7925-4672-B658-2EA44D7C2AAD}"/>
          </ac:spMkLst>
        </pc:spChg>
        <pc:picChg chg="add del mod">
          <ac:chgData name="Catherine Kaser" userId="047726709c4b708c" providerId="LiveId" clId="{8612F8CE-7007-4F25-A58F-7DCEDEC657EB}" dt="2024-07-16T20:17:48.248" v="1761" actId="478"/>
          <ac:picMkLst>
            <pc:docMk/>
            <pc:sldMk cId="1194587306" sldId="257"/>
            <ac:picMk id="6" creationId="{5FD6DF9E-7EBD-A1E8-5791-972BE3274F69}"/>
          </ac:picMkLst>
        </pc:picChg>
        <pc:picChg chg="add mod">
          <ac:chgData name="Catherine Kaser" userId="047726709c4b708c" providerId="LiveId" clId="{8612F8CE-7007-4F25-A58F-7DCEDEC657EB}" dt="2024-07-16T20:17:48.483" v="1762"/>
          <ac:picMkLst>
            <pc:docMk/>
            <pc:sldMk cId="1194587306" sldId="257"/>
            <ac:picMk id="7" creationId="{3FA9E502-D784-D5CB-FB0C-058471C52E83}"/>
          </ac:picMkLst>
        </pc:picChg>
      </pc:sldChg>
      <pc:sldChg chg="addSp delSp modSp mod">
        <pc:chgData name="Catherine Kaser" userId="047726709c4b708c" providerId="LiveId" clId="{8612F8CE-7007-4F25-A58F-7DCEDEC657EB}" dt="2024-07-16T21:10:22.077" v="2621" actId="207"/>
        <pc:sldMkLst>
          <pc:docMk/>
          <pc:sldMk cId="2892356014" sldId="258"/>
        </pc:sldMkLst>
        <pc:spChg chg="add mod">
          <ac:chgData name="Catherine Kaser" userId="047726709c4b708c" providerId="LiveId" clId="{8612F8CE-7007-4F25-A58F-7DCEDEC657EB}" dt="2024-06-14T21:51:27.844" v="496" actId="1037"/>
          <ac:spMkLst>
            <pc:docMk/>
            <pc:sldMk cId="2892356014" sldId="258"/>
            <ac:spMk id="2" creationId="{0E14118D-4F40-88CF-800F-100135F524E2}"/>
          </ac:spMkLst>
        </pc:spChg>
        <pc:spChg chg="mod">
          <ac:chgData name="Catherine Kaser" userId="047726709c4b708c" providerId="LiveId" clId="{8612F8CE-7007-4F25-A58F-7DCEDEC657EB}" dt="2024-07-16T21:10:22.077" v="2621" actId="207"/>
          <ac:spMkLst>
            <pc:docMk/>
            <pc:sldMk cId="2892356014" sldId="258"/>
            <ac:spMk id="6" creationId="{C9323987-9B2F-443D-B375-0AB1B8E99FD6}"/>
          </ac:spMkLst>
        </pc:spChg>
        <pc:picChg chg="add del mod">
          <ac:chgData name="Catherine Kaser" userId="047726709c4b708c" providerId="LiveId" clId="{8612F8CE-7007-4F25-A58F-7DCEDEC657EB}" dt="2024-07-16T20:17:53.149" v="1763" actId="478"/>
          <ac:picMkLst>
            <pc:docMk/>
            <pc:sldMk cId="2892356014" sldId="258"/>
            <ac:picMk id="3" creationId="{71B125DA-A26F-52F8-9055-0F119E784112}"/>
          </ac:picMkLst>
        </pc:picChg>
        <pc:picChg chg="del">
          <ac:chgData name="Catherine Kaser" userId="047726709c4b708c" providerId="LiveId" clId="{8612F8CE-7007-4F25-A58F-7DCEDEC657EB}" dt="2024-06-14T21:45:32.777" v="260" actId="478"/>
          <ac:picMkLst>
            <pc:docMk/>
            <pc:sldMk cId="2892356014" sldId="258"/>
            <ac:picMk id="4" creationId="{CBCFF947-0E98-49D5-B5A3-1B2938DCF610}"/>
          </ac:picMkLst>
        </pc:picChg>
        <pc:picChg chg="add mod">
          <ac:chgData name="Catherine Kaser" userId="047726709c4b708c" providerId="LiveId" clId="{8612F8CE-7007-4F25-A58F-7DCEDEC657EB}" dt="2024-07-16T20:17:54.030" v="1764"/>
          <ac:picMkLst>
            <pc:docMk/>
            <pc:sldMk cId="2892356014" sldId="258"/>
            <ac:picMk id="4" creationId="{E9A98D43-4428-28E4-03D8-F5751555DABF}"/>
          </ac:picMkLst>
        </pc:picChg>
      </pc:sldChg>
      <pc:sldChg chg="addSp delSp modSp add del mod">
        <pc:chgData name="Catherine Kaser" userId="047726709c4b708c" providerId="LiveId" clId="{8612F8CE-7007-4F25-A58F-7DCEDEC657EB}" dt="2024-07-16T22:12:14.758" v="2644" actId="47"/>
        <pc:sldMkLst>
          <pc:docMk/>
          <pc:sldMk cId="3831917645" sldId="259"/>
        </pc:sldMkLst>
        <pc:spChg chg="del">
          <ac:chgData name="Catherine Kaser" userId="047726709c4b708c" providerId="LiveId" clId="{8612F8CE-7007-4F25-A58F-7DCEDEC657EB}" dt="2024-06-14T21:50:01.518" v="469" actId="478"/>
          <ac:spMkLst>
            <pc:docMk/>
            <pc:sldMk cId="3831917645" sldId="259"/>
            <ac:spMk id="3" creationId="{00000000-0000-0000-0000-000000000000}"/>
          </ac:spMkLst>
        </pc:spChg>
        <pc:spChg chg="add del">
          <ac:chgData name="Catherine Kaser" userId="047726709c4b708c" providerId="LiveId" clId="{8612F8CE-7007-4F25-A58F-7DCEDEC657EB}" dt="2024-07-16T20:10:45.269" v="1731" actId="22"/>
          <ac:spMkLst>
            <pc:docMk/>
            <pc:sldMk cId="3831917645" sldId="259"/>
            <ac:spMk id="3" creationId="{9ADF58DF-93EA-5403-7C39-E97828C6FFEF}"/>
          </ac:spMkLst>
        </pc:spChg>
        <pc:spChg chg="add mod">
          <ac:chgData name="Catherine Kaser" userId="047726709c4b708c" providerId="LiveId" clId="{8612F8CE-7007-4F25-A58F-7DCEDEC657EB}" dt="2024-07-16T21:09:05.193" v="2605" actId="12788"/>
          <ac:spMkLst>
            <pc:docMk/>
            <pc:sldMk cId="3831917645" sldId="259"/>
            <ac:spMk id="5" creationId="{3066566F-723C-47EB-563B-363A24E2E447}"/>
          </ac:spMkLst>
        </pc:spChg>
        <pc:spChg chg="add del mod">
          <ac:chgData name="Catherine Kaser" userId="047726709c4b708c" providerId="LiveId" clId="{8612F8CE-7007-4F25-A58F-7DCEDEC657EB}" dt="2024-06-14T21:50:05.081" v="470" actId="478"/>
          <ac:spMkLst>
            <pc:docMk/>
            <pc:sldMk cId="3831917645" sldId="259"/>
            <ac:spMk id="5" creationId="{A99A49DF-199D-80D5-13C8-605AA9B9CF57}"/>
          </ac:spMkLst>
        </pc:spChg>
        <pc:spChg chg="del mod">
          <ac:chgData name="Catherine Kaser" userId="047726709c4b708c" providerId="LiveId" clId="{8612F8CE-7007-4F25-A58F-7DCEDEC657EB}" dt="2024-07-16T20:45:15.737" v="2286" actId="478"/>
          <ac:spMkLst>
            <pc:docMk/>
            <pc:sldMk cId="3831917645" sldId="259"/>
            <ac:spMk id="6" creationId="{41E15360-B0DA-40C0-96F3-93E76B8A285C}"/>
          </ac:spMkLst>
        </pc:spChg>
        <pc:picChg chg="del">
          <ac:chgData name="Catherine Kaser" userId="047726709c4b708c" providerId="LiveId" clId="{8612F8CE-7007-4F25-A58F-7DCEDEC657EB}" dt="2024-06-14T21:49:58.374" v="468" actId="478"/>
          <ac:picMkLst>
            <pc:docMk/>
            <pc:sldMk cId="3831917645" sldId="259"/>
            <ac:picMk id="4" creationId="{2EE8CAF5-EE66-48B3-A672-5E45BA3813E2}"/>
          </ac:picMkLst>
        </pc:picChg>
        <pc:picChg chg="add del mod">
          <ac:chgData name="Catherine Kaser" userId="047726709c4b708c" providerId="LiveId" clId="{8612F8CE-7007-4F25-A58F-7DCEDEC657EB}" dt="2024-07-16T20:18:02.615" v="1765" actId="478"/>
          <ac:picMkLst>
            <pc:docMk/>
            <pc:sldMk cId="3831917645" sldId="259"/>
            <ac:picMk id="7" creationId="{C5D2173D-85ED-CFE9-044C-767697FC136A}"/>
          </ac:picMkLst>
        </pc:picChg>
        <pc:picChg chg="del mod">
          <ac:chgData name="Catherine Kaser" userId="047726709c4b708c" providerId="LiveId" clId="{8612F8CE-7007-4F25-A58F-7DCEDEC657EB}" dt="2024-07-16T20:10:21.668" v="1723" actId="478"/>
          <ac:picMkLst>
            <pc:docMk/>
            <pc:sldMk cId="3831917645" sldId="259"/>
            <ac:picMk id="8" creationId="{BD0926B2-A881-4244-90DD-17DF47FFA616}"/>
          </ac:picMkLst>
        </pc:picChg>
        <pc:picChg chg="add mod">
          <ac:chgData name="Catherine Kaser" userId="047726709c4b708c" providerId="LiveId" clId="{8612F8CE-7007-4F25-A58F-7DCEDEC657EB}" dt="2024-07-16T20:18:02.821" v="1766"/>
          <ac:picMkLst>
            <pc:docMk/>
            <pc:sldMk cId="3831917645" sldId="259"/>
            <ac:picMk id="9" creationId="{6DB26D01-2190-3DC1-9DF5-91AA7BD1B687}"/>
          </ac:picMkLst>
        </pc:picChg>
        <pc:picChg chg="add del mod">
          <ac:chgData name="Catherine Kaser" userId="047726709c4b708c" providerId="LiveId" clId="{8612F8CE-7007-4F25-A58F-7DCEDEC657EB}" dt="2024-07-16T21:08:57.128" v="2604" actId="478"/>
          <ac:picMkLst>
            <pc:docMk/>
            <pc:sldMk cId="3831917645" sldId="259"/>
            <ac:picMk id="11" creationId="{74EE340E-7756-13C3-AD27-F53C6C7CFD23}"/>
          </ac:picMkLst>
        </pc:picChg>
        <pc:picChg chg="add mod">
          <ac:chgData name="Catherine Kaser" userId="047726709c4b708c" providerId="LiveId" clId="{8612F8CE-7007-4F25-A58F-7DCEDEC657EB}" dt="2024-07-16T21:09:06.650" v="2606"/>
          <ac:picMkLst>
            <pc:docMk/>
            <pc:sldMk cId="3831917645" sldId="259"/>
            <ac:picMk id="12" creationId="{67E6C2B7-8135-6685-594D-42F5304BA9EF}"/>
          </ac:picMkLst>
        </pc:picChg>
      </pc:sldChg>
      <pc:sldChg chg="addSp delSp modSp mod">
        <pc:chgData name="Catherine Kaser" userId="047726709c4b708c" providerId="LiveId" clId="{8612F8CE-7007-4F25-A58F-7DCEDEC657EB}" dt="2024-07-16T21:10:33.468" v="2622" actId="207"/>
        <pc:sldMkLst>
          <pc:docMk/>
          <pc:sldMk cId="3486142620" sldId="260"/>
        </pc:sldMkLst>
        <pc:spChg chg="del">
          <ac:chgData name="Catherine Kaser" userId="047726709c4b708c" providerId="LiveId" clId="{8612F8CE-7007-4F25-A58F-7DCEDEC657EB}" dt="2024-06-14T22:05:15.425" v="583" actId="478"/>
          <ac:spMkLst>
            <pc:docMk/>
            <pc:sldMk cId="3486142620" sldId="260"/>
            <ac:spMk id="3" creationId="{00000000-0000-0000-0000-000000000000}"/>
          </ac:spMkLst>
        </pc:spChg>
        <pc:spChg chg="mod">
          <ac:chgData name="Catherine Kaser" userId="047726709c4b708c" providerId="LiveId" clId="{8612F8CE-7007-4F25-A58F-7DCEDEC657EB}" dt="2024-07-16T21:10:33.468" v="2622" actId="207"/>
          <ac:spMkLst>
            <pc:docMk/>
            <pc:sldMk cId="3486142620" sldId="260"/>
            <ac:spMk id="6" creationId="{6D3B2867-7766-4B91-8266-810546B766D2}"/>
          </ac:spMkLst>
        </pc:spChg>
        <pc:spChg chg="add mod ord">
          <ac:chgData name="Catherine Kaser" userId="047726709c4b708c" providerId="LiveId" clId="{8612F8CE-7007-4F25-A58F-7DCEDEC657EB}" dt="2024-06-14T22:13:46.650" v="655" actId="164"/>
          <ac:spMkLst>
            <pc:docMk/>
            <pc:sldMk cId="3486142620" sldId="260"/>
            <ac:spMk id="7" creationId="{382C5F87-1C3F-9A0A-F3CA-945E2B378466}"/>
          </ac:spMkLst>
        </pc:spChg>
        <pc:spChg chg="add del mod">
          <ac:chgData name="Catherine Kaser" userId="047726709c4b708c" providerId="LiveId" clId="{8612F8CE-7007-4F25-A58F-7DCEDEC657EB}" dt="2024-06-14T22:05:19.234" v="584" actId="478"/>
          <ac:spMkLst>
            <pc:docMk/>
            <pc:sldMk cId="3486142620" sldId="260"/>
            <ac:spMk id="9" creationId="{7ED8B239-3FA7-84A5-E1A2-A552D5847C7E}"/>
          </ac:spMkLst>
        </pc:spChg>
        <pc:grpChg chg="add mod">
          <ac:chgData name="Catherine Kaser" userId="047726709c4b708c" providerId="LiveId" clId="{8612F8CE-7007-4F25-A58F-7DCEDEC657EB}" dt="2024-07-16T20:46:47.579" v="2313" actId="1076"/>
          <ac:grpSpMkLst>
            <pc:docMk/>
            <pc:sldMk cId="3486142620" sldId="260"/>
            <ac:grpSpMk id="10" creationId="{61DF55F5-5024-719E-567A-8AF8CFCC5FD9}"/>
          </ac:grpSpMkLst>
        </pc:grpChg>
        <pc:picChg chg="add mod">
          <ac:chgData name="Catherine Kaser" userId="047726709c4b708c" providerId="LiveId" clId="{8612F8CE-7007-4F25-A58F-7DCEDEC657EB}" dt="2024-06-14T22:14:20.066" v="657" actId="1036"/>
          <ac:picMkLst>
            <pc:docMk/>
            <pc:sldMk cId="3486142620" sldId="260"/>
            <ac:picMk id="2" creationId="{7047E61A-392B-17AF-38E2-FF09A2F0AB89}"/>
          </ac:picMkLst>
        </pc:picChg>
        <pc:picChg chg="add del mod">
          <ac:chgData name="Catherine Kaser" userId="047726709c4b708c" providerId="LiveId" clId="{8612F8CE-7007-4F25-A58F-7DCEDEC657EB}" dt="2024-07-16T20:18:11.024" v="1769" actId="478"/>
          <ac:picMkLst>
            <pc:docMk/>
            <pc:sldMk cId="3486142620" sldId="260"/>
            <ac:picMk id="3" creationId="{96EFC2D2-A808-3F95-9B43-501B29774F8E}"/>
          </ac:picMkLst>
        </pc:picChg>
        <pc:picChg chg="add mod">
          <ac:chgData name="Catherine Kaser" userId="047726709c4b708c" providerId="LiveId" clId="{8612F8CE-7007-4F25-A58F-7DCEDEC657EB}" dt="2024-07-16T20:18:11.197" v="1770"/>
          <ac:picMkLst>
            <pc:docMk/>
            <pc:sldMk cId="3486142620" sldId="260"/>
            <ac:picMk id="4" creationId="{8D60CA25-C428-391D-91AD-FC08291481F6}"/>
          </ac:picMkLst>
        </pc:picChg>
        <pc:picChg chg="del">
          <ac:chgData name="Catherine Kaser" userId="047726709c4b708c" providerId="LiveId" clId="{8612F8CE-7007-4F25-A58F-7DCEDEC657EB}" dt="2024-06-14T21:55:26.797" v="538" actId="478"/>
          <ac:picMkLst>
            <pc:docMk/>
            <pc:sldMk cId="3486142620" sldId="260"/>
            <ac:picMk id="4" creationId="{FAAA94E7-24B6-4D4B-B389-5B4A28D505A6}"/>
          </ac:picMkLst>
        </pc:picChg>
        <pc:picChg chg="add mod ord modCrop">
          <ac:chgData name="Catherine Kaser" userId="047726709c4b708c" providerId="LiveId" clId="{8612F8CE-7007-4F25-A58F-7DCEDEC657EB}" dt="2024-07-16T20:09:26.974" v="1722" actId="1035"/>
          <ac:picMkLst>
            <pc:docMk/>
            <pc:sldMk cId="3486142620" sldId="260"/>
            <ac:picMk id="5" creationId="{C3FFFD1E-36D3-1E3C-8176-FC037438085D}"/>
          </ac:picMkLst>
        </pc:picChg>
      </pc:sldChg>
      <pc:sldChg chg="addSp delSp modSp del mod">
        <pc:chgData name="Catherine Kaser" userId="047726709c4b708c" providerId="LiveId" clId="{8612F8CE-7007-4F25-A58F-7DCEDEC657EB}" dt="2024-07-16T20:19:45.009" v="1794" actId="2696"/>
        <pc:sldMkLst>
          <pc:docMk/>
          <pc:sldMk cId="1986843645" sldId="261"/>
        </pc:sldMkLst>
        <pc:spChg chg="del">
          <ac:chgData name="Catherine Kaser" userId="047726709c4b708c" providerId="LiveId" clId="{8612F8CE-7007-4F25-A58F-7DCEDEC657EB}" dt="2024-06-14T21:53:16.446" v="527" actId="478"/>
          <ac:spMkLst>
            <pc:docMk/>
            <pc:sldMk cId="1986843645" sldId="261"/>
            <ac:spMk id="3" creationId="{00000000-0000-0000-0000-000000000000}"/>
          </ac:spMkLst>
        </pc:spChg>
        <pc:spChg chg="add del mod">
          <ac:chgData name="Catherine Kaser" userId="047726709c4b708c" providerId="LiveId" clId="{8612F8CE-7007-4F25-A58F-7DCEDEC657EB}" dt="2024-06-14T21:53:19.490" v="528" actId="478"/>
          <ac:spMkLst>
            <pc:docMk/>
            <pc:sldMk cId="1986843645" sldId="261"/>
            <ac:spMk id="4" creationId="{48CB2597-4ADA-7954-D17E-4028017AFF8A}"/>
          </ac:spMkLst>
        </pc:spChg>
        <pc:spChg chg="mod">
          <ac:chgData name="Catherine Kaser" userId="047726709c4b708c" providerId="LiveId" clId="{8612F8CE-7007-4F25-A58F-7DCEDEC657EB}" dt="2024-06-14T21:59:58.585" v="550" actId="1076"/>
          <ac:spMkLst>
            <pc:docMk/>
            <pc:sldMk cId="1986843645" sldId="261"/>
            <ac:spMk id="9" creationId="{41729D62-C97A-4F2F-8A23-264DBBAF542B}"/>
          </ac:spMkLst>
        </pc:spChg>
        <pc:picChg chg="add del mod">
          <ac:chgData name="Catherine Kaser" userId="047726709c4b708c" providerId="LiveId" clId="{8612F8CE-7007-4F25-A58F-7DCEDEC657EB}" dt="2024-07-16T20:18:06.481" v="1767" actId="478"/>
          <ac:picMkLst>
            <pc:docMk/>
            <pc:sldMk cId="1986843645" sldId="261"/>
            <ac:picMk id="2" creationId="{810E3499-3580-D7FA-0E9E-1803E5F19AAA}"/>
          </ac:picMkLst>
        </pc:picChg>
        <pc:picChg chg="add mod">
          <ac:chgData name="Catherine Kaser" userId="047726709c4b708c" providerId="LiveId" clId="{8612F8CE-7007-4F25-A58F-7DCEDEC657EB}" dt="2024-07-16T20:18:06.666" v="1768"/>
          <ac:picMkLst>
            <pc:docMk/>
            <pc:sldMk cId="1986843645" sldId="261"/>
            <ac:picMk id="3" creationId="{21FB4337-70D4-8BE6-09FE-6A0FDE17840D}"/>
          </ac:picMkLst>
        </pc:picChg>
        <pc:picChg chg="mod">
          <ac:chgData name="Catherine Kaser" userId="047726709c4b708c" providerId="LiveId" clId="{8612F8CE-7007-4F25-A58F-7DCEDEC657EB}" dt="2024-06-14T21:57:53.741" v="547"/>
          <ac:picMkLst>
            <pc:docMk/>
            <pc:sldMk cId="1986843645" sldId="261"/>
            <ac:picMk id="6" creationId="{2C442C88-9B28-40FF-9CD4-2EF1ED1198A0}"/>
          </ac:picMkLst>
        </pc:picChg>
        <pc:picChg chg="del">
          <ac:chgData name="Catherine Kaser" userId="047726709c4b708c" providerId="LiveId" clId="{8612F8CE-7007-4F25-A58F-7DCEDEC657EB}" dt="2024-06-14T21:53:21.347" v="529" actId="478"/>
          <ac:picMkLst>
            <pc:docMk/>
            <pc:sldMk cId="1986843645" sldId="261"/>
            <ac:picMk id="8" creationId="{541A8672-6A0B-41AB-B216-BF2661488346}"/>
          </ac:picMkLst>
        </pc:picChg>
      </pc:sldChg>
      <pc:sldChg chg="del">
        <pc:chgData name="Catherine Kaser" userId="047726709c4b708c" providerId="LiveId" clId="{8612F8CE-7007-4F25-A58F-7DCEDEC657EB}" dt="2024-06-15T19:10:19.309" v="895" actId="2696"/>
        <pc:sldMkLst>
          <pc:docMk/>
          <pc:sldMk cId="3719789525" sldId="265"/>
        </pc:sldMkLst>
      </pc:sldChg>
      <pc:sldChg chg="del">
        <pc:chgData name="Catherine Kaser" userId="047726709c4b708c" providerId="LiveId" clId="{8612F8CE-7007-4F25-A58F-7DCEDEC657EB}" dt="2024-06-15T19:10:23.738" v="896" actId="2696"/>
        <pc:sldMkLst>
          <pc:docMk/>
          <pc:sldMk cId="13275750" sldId="266"/>
        </pc:sldMkLst>
      </pc:sldChg>
      <pc:sldChg chg="del">
        <pc:chgData name="Catherine Kaser" userId="047726709c4b708c" providerId="LiveId" clId="{8612F8CE-7007-4F25-A58F-7DCEDEC657EB}" dt="2024-06-15T19:25:19.651" v="897" actId="2696"/>
        <pc:sldMkLst>
          <pc:docMk/>
          <pc:sldMk cId="1637301980" sldId="268"/>
        </pc:sldMkLst>
      </pc:sldChg>
      <pc:sldChg chg="del">
        <pc:chgData name="Catherine Kaser" userId="047726709c4b708c" providerId="LiveId" clId="{8612F8CE-7007-4F25-A58F-7DCEDEC657EB}" dt="2024-06-15T20:36:30.043" v="1301" actId="47"/>
        <pc:sldMkLst>
          <pc:docMk/>
          <pc:sldMk cId="899912267" sldId="269"/>
        </pc:sldMkLst>
      </pc:sldChg>
      <pc:sldChg chg="addSp delSp modSp del mod">
        <pc:chgData name="Catherine Kaser" userId="047726709c4b708c" providerId="LiveId" clId="{8612F8CE-7007-4F25-A58F-7DCEDEC657EB}" dt="2024-07-16T20:26:17.688" v="1880" actId="47"/>
        <pc:sldMkLst>
          <pc:docMk/>
          <pc:sldMk cId="2386702095" sldId="270"/>
        </pc:sldMkLst>
        <pc:spChg chg="mod">
          <ac:chgData name="Catherine Kaser" userId="047726709c4b708c" providerId="LiveId" clId="{8612F8CE-7007-4F25-A58F-7DCEDEC657EB}" dt="2024-06-14T22:24:42.952" v="728" actId="20577"/>
          <ac:spMkLst>
            <pc:docMk/>
            <pc:sldMk cId="2386702095" sldId="270"/>
            <ac:spMk id="4" creationId="{5DA2799A-F816-443D-BE4D-B5C31F81346B}"/>
          </ac:spMkLst>
        </pc:spChg>
        <pc:picChg chg="add mod ord">
          <ac:chgData name="Catherine Kaser" userId="047726709c4b708c" providerId="LiveId" clId="{8612F8CE-7007-4F25-A58F-7DCEDEC657EB}" dt="2024-06-20T11:16:39.769" v="1678"/>
          <ac:picMkLst>
            <pc:docMk/>
            <pc:sldMk cId="2386702095" sldId="270"/>
            <ac:picMk id="2" creationId="{40D1168C-C53B-2C2A-D933-356F4456ED9F}"/>
          </ac:picMkLst>
        </pc:picChg>
        <pc:picChg chg="add del mod">
          <ac:chgData name="Catherine Kaser" userId="047726709c4b708c" providerId="LiveId" clId="{8612F8CE-7007-4F25-A58F-7DCEDEC657EB}" dt="2024-07-16T20:18:25.156" v="1775" actId="478"/>
          <ac:picMkLst>
            <pc:docMk/>
            <pc:sldMk cId="2386702095" sldId="270"/>
            <ac:picMk id="3" creationId="{75F9D595-5CA7-C747-98BA-958B2676829C}"/>
          </ac:picMkLst>
        </pc:picChg>
        <pc:picChg chg="mod modCrop">
          <ac:chgData name="Catherine Kaser" userId="047726709c4b708c" providerId="LiveId" clId="{8612F8CE-7007-4F25-A58F-7DCEDEC657EB}" dt="2024-06-15T20:55:19.791" v="1503" actId="1076"/>
          <ac:picMkLst>
            <pc:docMk/>
            <pc:sldMk cId="2386702095" sldId="270"/>
            <ac:picMk id="5" creationId="{523CBE48-9966-4BEF-A565-11CD7A085C24}"/>
          </ac:picMkLst>
        </pc:picChg>
        <pc:picChg chg="add mod">
          <ac:chgData name="Catherine Kaser" userId="047726709c4b708c" providerId="LiveId" clId="{8612F8CE-7007-4F25-A58F-7DCEDEC657EB}" dt="2024-07-16T20:18:25.187" v="1776"/>
          <ac:picMkLst>
            <pc:docMk/>
            <pc:sldMk cId="2386702095" sldId="270"/>
            <ac:picMk id="6" creationId="{FA2CCAEB-D90F-97E2-6919-3ABA4FA093AB}"/>
          </ac:picMkLst>
        </pc:picChg>
      </pc:sldChg>
      <pc:sldChg chg="addSp delSp modSp mod">
        <pc:chgData name="Catherine Kaser" userId="047726709c4b708c" providerId="LiveId" clId="{8612F8CE-7007-4F25-A58F-7DCEDEC657EB}" dt="2024-07-16T21:10:41.976" v="2623" actId="207"/>
        <pc:sldMkLst>
          <pc:docMk/>
          <pc:sldMk cId="3028155482" sldId="271"/>
        </pc:sldMkLst>
        <pc:spChg chg="mod">
          <ac:chgData name="Catherine Kaser" userId="047726709c4b708c" providerId="LiveId" clId="{8612F8CE-7007-4F25-A58F-7DCEDEC657EB}" dt="2024-07-16T21:10:41.976" v="2623" actId="207"/>
          <ac:spMkLst>
            <pc:docMk/>
            <pc:sldMk cId="3028155482" sldId="271"/>
            <ac:spMk id="6" creationId="{AE8607A8-CB36-44AD-AE42-7FF9882FEBD6}"/>
          </ac:spMkLst>
        </pc:spChg>
        <pc:picChg chg="add del mod">
          <ac:chgData name="Catherine Kaser" userId="047726709c4b708c" providerId="LiveId" clId="{8612F8CE-7007-4F25-A58F-7DCEDEC657EB}" dt="2024-07-16T20:18:15.087" v="1771" actId="478"/>
          <ac:picMkLst>
            <pc:docMk/>
            <pc:sldMk cId="3028155482" sldId="271"/>
            <ac:picMk id="2" creationId="{493A8CC6-F0E2-3FAC-81C3-8CDBC008BF0A}"/>
          </ac:picMkLst>
        </pc:picChg>
        <pc:picChg chg="add mod">
          <ac:chgData name="Catherine Kaser" userId="047726709c4b708c" providerId="LiveId" clId="{8612F8CE-7007-4F25-A58F-7DCEDEC657EB}" dt="2024-07-16T20:18:15.527" v="1772"/>
          <ac:picMkLst>
            <pc:docMk/>
            <pc:sldMk cId="3028155482" sldId="271"/>
            <ac:picMk id="3" creationId="{AD516EFB-1466-771E-B53A-C32FA52422DE}"/>
          </ac:picMkLst>
        </pc:picChg>
      </pc:sldChg>
      <pc:sldChg chg="del">
        <pc:chgData name="Catherine Kaser" userId="047726709c4b708c" providerId="LiveId" clId="{8612F8CE-7007-4F25-A58F-7DCEDEC657EB}" dt="2024-06-15T20:36:30.043" v="1301" actId="47"/>
        <pc:sldMkLst>
          <pc:docMk/>
          <pc:sldMk cId="1283950129" sldId="272"/>
        </pc:sldMkLst>
      </pc:sldChg>
      <pc:sldChg chg="del">
        <pc:chgData name="Catherine Kaser" userId="047726709c4b708c" providerId="LiveId" clId="{8612F8CE-7007-4F25-A58F-7DCEDEC657EB}" dt="2024-06-15T20:36:30.043" v="1301" actId="47"/>
        <pc:sldMkLst>
          <pc:docMk/>
          <pc:sldMk cId="2813278769" sldId="273"/>
        </pc:sldMkLst>
      </pc:sldChg>
      <pc:sldChg chg="del">
        <pc:chgData name="Catherine Kaser" userId="047726709c4b708c" providerId="LiveId" clId="{8612F8CE-7007-4F25-A58F-7DCEDEC657EB}" dt="2024-06-14T21:49:39.212" v="467" actId="47"/>
        <pc:sldMkLst>
          <pc:docMk/>
          <pc:sldMk cId="2856297854" sldId="274"/>
        </pc:sldMkLst>
      </pc:sldChg>
      <pc:sldChg chg="del">
        <pc:chgData name="Catherine Kaser" userId="047726709c4b708c" providerId="LiveId" clId="{8612F8CE-7007-4F25-A58F-7DCEDEC657EB}" dt="2024-06-15T20:39:20.696" v="1330" actId="47"/>
        <pc:sldMkLst>
          <pc:docMk/>
          <pc:sldMk cId="1778776377" sldId="278"/>
        </pc:sldMkLst>
      </pc:sldChg>
      <pc:sldChg chg="del">
        <pc:chgData name="Catherine Kaser" userId="047726709c4b708c" providerId="LiveId" clId="{8612F8CE-7007-4F25-A58F-7DCEDEC657EB}" dt="2024-06-15T20:39:20.696" v="1330" actId="47"/>
        <pc:sldMkLst>
          <pc:docMk/>
          <pc:sldMk cId="3361606239" sldId="280"/>
        </pc:sldMkLst>
      </pc:sldChg>
      <pc:sldChg chg="addSp delSp modSp mod ord">
        <pc:chgData name="Catherine Kaser" userId="047726709c4b708c" providerId="LiveId" clId="{8612F8CE-7007-4F25-A58F-7DCEDEC657EB}" dt="2024-07-16T21:11:33.626" v="2628" actId="207"/>
        <pc:sldMkLst>
          <pc:docMk/>
          <pc:sldMk cId="380678230" sldId="281"/>
        </pc:sldMkLst>
        <pc:spChg chg="mod">
          <ac:chgData name="Catherine Kaser" userId="047726709c4b708c" providerId="LiveId" clId="{8612F8CE-7007-4F25-A58F-7DCEDEC657EB}" dt="2024-07-16T21:11:33.626" v="2628" actId="207"/>
          <ac:spMkLst>
            <pc:docMk/>
            <pc:sldMk cId="380678230" sldId="281"/>
            <ac:spMk id="5" creationId="{FD1995FB-A99E-41EF-B333-FC988A708051}"/>
          </ac:spMkLst>
        </pc:spChg>
        <pc:picChg chg="add del mod">
          <ac:chgData name="Catherine Kaser" userId="047726709c4b708c" providerId="LiveId" clId="{8612F8CE-7007-4F25-A58F-7DCEDEC657EB}" dt="2024-07-16T20:18:52.905" v="1787" actId="478"/>
          <ac:picMkLst>
            <pc:docMk/>
            <pc:sldMk cId="380678230" sldId="281"/>
            <ac:picMk id="2" creationId="{FDD31E30-AE26-B9C8-A87E-F23239947311}"/>
          </ac:picMkLst>
        </pc:picChg>
        <pc:picChg chg="add mod">
          <ac:chgData name="Catherine Kaser" userId="047726709c4b708c" providerId="LiveId" clId="{8612F8CE-7007-4F25-A58F-7DCEDEC657EB}" dt="2024-07-16T20:18:53.093" v="1788"/>
          <ac:picMkLst>
            <pc:docMk/>
            <pc:sldMk cId="380678230" sldId="281"/>
            <ac:picMk id="3" creationId="{096C515D-4C86-BFE4-F05E-E172A244D145}"/>
          </ac:picMkLst>
        </pc:picChg>
        <pc:picChg chg="mod">
          <ac:chgData name="Catherine Kaser" userId="047726709c4b708c" providerId="LiveId" clId="{8612F8CE-7007-4F25-A58F-7DCEDEC657EB}" dt="2024-06-15T20:38:07.303" v="1329" actId="1076"/>
          <ac:picMkLst>
            <pc:docMk/>
            <pc:sldMk cId="380678230" sldId="281"/>
            <ac:picMk id="9" creationId="{7E57C624-5D7D-4683-B038-0F16185FB349}"/>
          </ac:picMkLst>
        </pc:picChg>
      </pc:sldChg>
      <pc:sldChg chg="del">
        <pc:chgData name="Catherine Kaser" userId="047726709c4b708c" providerId="LiveId" clId="{8612F8CE-7007-4F25-A58F-7DCEDEC657EB}" dt="2024-06-15T20:39:20.696" v="1330" actId="47"/>
        <pc:sldMkLst>
          <pc:docMk/>
          <pc:sldMk cId="3314417086" sldId="282"/>
        </pc:sldMkLst>
      </pc:sldChg>
      <pc:sldChg chg="del">
        <pc:chgData name="Catherine Kaser" userId="047726709c4b708c" providerId="LiveId" clId="{8612F8CE-7007-4F25-A58F-7DCEDEC657EB}" dt="2024-06-15T20:39:20.696" v="1330" actId="47"/>
        <pc:sldMkLst>
          <pc:docMk/>
          <pc:sldMk cId="1922314623" sldId="284"/>
        </pc:sldMkLst>
      </pc:sldChg>
      <pc:sldChg chg="del">
        <pc:chgData name="Catherine Kaser" userId="047726709c4b708c" providerId="LiveId" clId="{8612F8CE-7007-4F25-A58F-7DCEDEC657EB}" dt="2024-06-15T20:39:20.696" v="1330" actId="47"/>
        <pc:sldMkLst>
          <pc:docMk/>
          <pc:sldMk cId="724309317" sldId="286"/>
        </pc:sldMkLst>
      </pc:sldChg>
      <pc:sldChg chg="del">
        <pc:chgData name="Catherine Kaser" userId="047726709c4b708c" providerId="LiveId" clId="{8612F8CE-7007-4F25-A58F-7DCEDEC657EB}" dt="2024-06-15T20:39:20.696" v="1330" actId="47"/>
        <pc:sldMkLst>
          <pc:docMk/>
          <pc:sldMk cId="488744097" sldId="287"/>
        </pc:sldMkLst>
      </pc:sldChg>
      <pc:sldChg chg="addSp delSp modSp mod ord">
        <pc:chgData name="Catherine Kaser" userId="047726709c4b708c" providerId="LiveId" clId="{8612F8CE-7007-4F25-A58F-7DCEDEC657EB}" dt="2024-07-16T21:11:55.868" v="2630" actId="207"/>
        <pc:sldMkLst>
          <pc:docMk/>
          <pc:sldMk cId="1294782099" sldId="288"/>
        </pc:sldMkLst>
        <pc:spChg chg="del mod">
          <ac:chgData name="Catherine Kaser" userId="047726709c4b708c" providerId="LiveId" clId="{8612F8CE-7007-4F25-A58F-7DCEDEC657EB}" dt="2024-07-16T20:34:54.908" v="1979" actId="478"/>
          <ac:spMkLst>
            <pc:docMk/>
            <pc:sldMk cId="1294782099" sldId="288"/>
            <ac:spMk id="3" creationId="{B2BF5CE7-E017-41E5-AA48-838E9CDA037C}"/>
          </ac:spMkLst>
        </pc:spChg>
        <pc:spChg chg="add del mod">
          <ac:chgData name="Catherine Kaser" userId="047726709c4b708c" providerId="LiveId" clId="{8612F8CE-7007-4F25-A58F-7DCEDEC657EB}" dt="2024-07-16T20:34:59.349" v="1981" actId="478"/>
          <ac:spMkLst>
            <pc:docMk/>
            <pc:sldMk cId="1294782099" sldId="288"/>
            <ac:spMk id="5" creationId="{88682E11-B5DC-DC42-FCA8-80B46CC8699A}"/>
          </ac:spMkLst>
        </pc:spChg>
        <pc:spChg chg="mod">
          <ac:chgData name="Catherine Kaser" userId="047726709c4b708c" providerId="LiveId" clId="{8612F8CE-7007-4F25-A58F-7DCEDEC657EB}" dt="2024-07-16T21:11:55.868" v="2630" actId="207"/>
          <ac:spMkLst>
            <pc:docMk/>
            <pc:sldMk cId="1294782099" sldId="288"/>
            <ac:spMk id="6" creationId="{5AB1C62F-CFD9-4BC3-9C6B-6BB8C7E0F23F}"/>
          </ac:spMkLst>
        </pc:spChg>
        <pc:spChg chg="add del mod">
          <ac:chgData name="Catherine Kaser" userId="047726709c4b708c" providerId="LiveId" clId="{8612F8CE-7007-4F25-A58F-7DCEDEC657EB}" dt="2024-07-16T20:34:56.663" v="1980" actId="478"/>
          <ac:spMkLst>
            <pc:docMk/>
            <pc:sldMk cId="1294782099" sldId="288"/>
            <ac:spMk id="9" creationId="{C7FAA9C7-83C5-EA59-C452-0041DF33C5EB}"/>
          </ac:spMkLst>
        </pc:spChg>
        <pc:picChg chg="add mod ord">
          <ac:chgData name="Catherine Kaser" userId="047726709c4b708c" providerId="LiveId" clId="{8612F8CE-7007-4F25-A58F-7DCEDEC657EB}" dt="2024-07-16T20:55:19.050" v="2431" actId="1038"/>
          <ac:picMkLst>
            <pc:docMk/>
            <pc:sldMk cId="1294782099" sldId="288"/>
            <ac:picMk id="2" creationId="{8D8863D2-20F6-FF3A-884F-74A3F5338925}"/>
          </ac:picMkLst>
        </pc:picChg>
        <pc:picChg chg="del">
          <ac:chgData name="Catherine Kaser" userId="047726709c4b708c" providerId="LiveId" clId="{8612F8CE-7007-4F25-A58F-7DCEDEC657EB}" dt="2024-06-15T20:40:58.355" v="1333" actId="478"/>
          <ac:picMkLst>
            <pc:docMk/>
            <pc:sldMk cId="1294782099" sldId="288"/>
            <ac:picMk id="4" creationId="{0856DD60-D56F-4650-A7A9-3AE095045BEB}"/>
          </ac:picMkLst>
        </pc:picChg>
        <pc:picChg chg="add del mod">
          <ac:chgData name="Catherine Kaser" userId="047726709c4b708c" providerId="LiveId" clId="{8612F8CE-7007-4F25-A58F-7DCEDEC657EB}" dt="2024-07-16T20:19:00.864" v="1791" actId="478"/>
          <ac:picMkLst>
            <pc:docMk/>
            <pc:sldMk cId="1294782099" sldId="288"/>
            <ac:picMk id="4" creationId="{28DB948D-B142-486E-6736-1C62406DFDCE}"/>
          </ac:picMkLst>
        </pc:picChg>
        <pc:picChg chg="add mod">
          <ac:chgData name="Catherine Kaser" userId="047726709c4b708c" providerId="LiveId" clId="{8612F8CE-7007-4F25-A58F-7DCEDEC657EB}" dt="2024-07-16T20:19:01.005" v="1792"/>
          <ac:picMkLst>
            <pc:docMk/>
            <pc:sldMk cId="1294782099" sldId="288"/>
            <ac:picMk id="7" creationId="{E0AEBC85-B46C-7907-F061-DE20C0AFC61A}"/>
          </ac:picMkLst>
        </pc:picChg>
      </pc:sldChg>
      <pc:sldChg chg="del">
        <pc:chgData name="Catherine Kaser" userId="047726709c4b708c" providerId="LiveId" clId="{8612F8CE-7007-4F25-A58F-7DCEDEC657EB}" dt="2024-06-15T20:53:15.935" v="1496" actId="47"/>
        <pc:sldMkLst>
          <pc:docMk/>
          <pc:sldMk cId="3173537919" sldId="289"/>
        </pc:sldMkLst>
      </pc:sldChg>
      <pc:sldChg chg="addSp delSp modSp mod">
        <pc:chgData name="Catherine Kaser" userId="047726709c4b708c" providerId="LiveId" clId="{8612F8CE-7007-4F25-A58F-7DCEDEC657EB}" dt="2024-07-16T21:10:58.420" v="2625" actId="207"/>
        <pc:sldMkLst>
          <pc:docMk/>
          <pc:sldMk cId="3262125893" sldId="290"/>
        </pc:sldMkLst>
        <pc:spChg chg="mod ord">
          <ac:chgData name="Catherine Kaser" userId="047726709c4b708c" providerId="LiveId" clId="{8612F8CE-7007-4F25-A58F-7DCEDEC657EB}" dt="2024-07-16T20:25:09.459" v="1873" actId="122"/>
          <ac:spMkLst>
            <pc:docMk/>
            <pc:sldMk cId="3262125893" sldId="290"/>
            <ac:spMk id="3" creationId="{DD7E13FC-9F39-42BC-8F4D-D24F8699F315}"/>
          </ac:spMkLst>
        </pc:spChg>
        <pc:spChg chg="mod">
          <ac:chgData name="Catherine Kaser" userId="047726709c4b708c" providerId="LiveId" clId="{8612F8CE-7007-4F25-A58F-7DCEDEC657EB}" dt="2024-07-16T21:10:58.420" v="2625" actId="207"/>
          <ac:spMkLst>
            <pc:docMk/>
            <pc:sldMk cId="3262125893" sldId="290"/>
            <ac:spMk id="6" creationId="{B47CB5A6-5CD3-4B6B-8211-CB8664B39348}"/>
          </ac:spMkLst>
        </pc:spChg>
        <pc:picChg chg="add del mod">
          <ac:chgData name="Catherine Kaser" userId="047726709c4b708c" providerId="LiveId" clId="{8612F8CE-7007-4F25-A58F-7DCEDEC657EB}" dt="2024-07-16T20:18:19.912" v="1773" actId="478"/>
          <ac:picMkLst>
            <pc:docMk/>
            <pc:sldMk cId="3262125893" sldId="290"/>
            <ac:picMk id="2" creationId="{0C205F2D-17C4-3CF4-71AA-05AB2A5BEA39}"/>
          </ac:picMkLst>
        </pc:picChg>
        <pc:picChg chg="add mod">
          <ac:chgData name="Catherine Kaser" userId="047726709c4b708c" providerId="LiveId" clId="{8612F8CE-7007-4F25-A58F-7DCEDEC657EB}" dt="2024-07-16T20:18:20.306" v="1774"/>
          <ac:picMkLst>
            <pc:docMk/>
            <pc:sldMk cId="3262125893" sldId="290"/>
            <ac:picMk id="4" creationId="{A20736F8-13CD-1A36-CCDB-F2D50719A9CC}"/>
          </ac:picMkLst>
        </pc:picChg>
        <pc:picChg chg="mod modCrop">
          <ac:chgData name="Catherine Kaser" userId="047726709c4b708c" providerId="LiveId" clId="{8612F8CE-7007-4F25-A58F-7DCEDEC657EB}" dt="2024-06-15T19:26:51.303" v="925" actId="1076"/>
          <ac:picMkLst>
            <pc:docMk/>
            <pc:sldMk cId="3262125893" sldId="290"/>
            <ac:picMk id="9" creationId="{D95E499B-6475-4FD5-AB99-DCAE7F09B97C}"/>
          </ac:picMkLst>
        </pc:picChg>
      </pc:sldChg>
      <pc:sldChg chg="addSp delSp modSp mod ord">
        <pc:chgData name="Catherine Kaser" userId="047726709c4b708c" providerId="LiveId" clId="{8612F8CE-7007-4F25-A58F-7DCEDEC657EB}" dt="2024-07-16T21:12:37.695" v="2634" actId="207"/>
        <pc:sldMkLst>
          <pc:docMk/>
          <pc:sldMk cId="1475388502" sldId="291"/>
        </pc:sldMkLst>
        <pc:spChg chg="mod">
          <ac:chgData name="Catherine Kaser" userId="047726709c4b708c" providerId="LiveId" clId="{8612F8CE-7007-4F25-A58F-7DCEDEC657EB}" dt="2024-07-16T21:12:37.695" v="2634" actId="207"/>
          <ac:spMkLst>
            <pc:docMk/>
            <pc:sldMk cId="1475388502" sldId="291"/>
            <ac:spMk id="6" creationId="{1A532F9E-DFE8-4E49-A6C2-EB3D3954983D}"/>
          </ac:spMkLst>
        </pc:spChg>
        <pc:picChg chg="add del mod">
          <ac:chgData name="Catherine Kaser" userId="047726709c4b708c" providerId="LiveId" clId="{8612F8CE-7007-4F25-A58F-7DCEDEC657EB}" dt="2024-07-16T20:18:56.449" v="1789" actId="478"/>
          <ac:picMkLst>
            <pc:docMk/>
            <pc:sldMk cId="1475388502" sldId="291"/>
            <ac:picMk id="2" creationId="{B23632E1-BE60-941F-020C-D9CC888A9D2D}"/>
          </ac:picMkLst>
        </pc:picChg>
        <pc:picChg chg="add mod">
          <ac:chgData name="Catherine Kaser" userId="047726709c4b708c" providerId="LiveId" clId="{8612F8CE-7007-4F25-A58F-7DCEDEC657EB}" dt="2024-07-16T20:18:56.779" v="1790"/>
          <ac:picMkLst>
            <pc:docMk/>
            <pc:sldMk cId="1475388502" sldId="291"/>
            <ac:picMk id="3" creationId="{43C4B63B-7C8C-956A-D221-7F3805FA7A76}"/>
          </ac:picMkLst>
        </pc:picChg>
        <pc:picChg chg="add mod">
          <ac:chgData name="Catherine Kaser" userId="047726709c4b708c" providerId="LiveId" clId="{8612F8CE-7007-4F25-A58F-7DCEDEC657EB}" dt="2024-07-16T20:36:02.367" v="1987"/>
          <ac:picMkLst>
            <pc:docMk/>
            <pc:sldMk cId="1475388502" sldId="291"/>
            <ac:picMk id="4" creationId="{48A60FAD-3705-5A34-5B1A-C91DDC6B38CD}"/>
          </ac:picMkLst>
        </pc:picChg>
        <pc:picChg chg="add mod">
          <ac:chgData name="Catherine Kaser" userId="047726709c4b708c" providerId="LiveId" clId="{8612F8CE-7007-4F25-A58F-7DCEDEC657EB}" dt="2024-07-16T20:36:10.117" v="1988"/>
          <ac:picMkLst>
            <pc:docMk/>
            <pc:sldMk cId="1475388502" sldId="291"/>
            <ac:picMk id="5" creationId="{7138F66D-393F-7BF6-57ED-72DE8613847E}"/>
          </ac:picMkLst>
        </pc:picChg>
        <pc:picChg chg="mod ord">
          <ac:chgData name="Catherine Kaser" userId="047726709c4b708c" providerId="LiveId" clId="{8612F8CE-7007-4F25-A58F-7DCEDEC657EB}" dt="2024-06-15T20:57:00.608" v="1519" actId="1076"/>
          <ac:picMkLst>
            <pc:docMk/>
            <pc:sldMk cId="1475388502" sldId="291"/>
            <ac:picMk id="7" creationId="{B655CA13-031B-4917-8CB9-610317E36FE7}"/>
          </ac:picMkLst>
        </pc:picChg>
        <pc:picChg chg="add mod">
          <ac:chgData name="Catherine Kaser" userId="047726709c4b708c" providerId="LiveId" clId="{8612F8CE-7007-4F25-A58F-7DCEDEC657EB}" dt="2024-07-16T20:36:25.002" v="1989"/>
          <ac:picMkLst>
            <pc:docMk/>
            <pc:sldMk cId="1475388502" sldId="291"/>
            <ac:picMk id="8" creationId="{EF0CCC8F-4F00-92BB-52C0-885D539F10ED}"/>
          </ac:picMkLst>
        </pc:picChg>
      </pc:sldChg>
      <pc:sldChg chg="addSp delSp modSp mod">
        <pc:chgData name="Catherine Kaser" userId="047726709c4b708c" providerId="LiveId" clId="{8612F8CE-7007-4F25-A58F-7DCEDEC657EB}" dt="2024-07-16T20:49:23.071" v="2334" actId="12788"/>
        <pc:sldMkLst>
          <pc:docMk/>
          <pc:sldMk cId="1502600873" sldId="292"/>
        </pc:sldMkLst>
        <pc:spChg chg="mod ord">
          <ac:chgData name="Catherine Kaser" userId="047726709c4b708c" providerId="LiveId" clId="{8612F8CE-7007-4F25-A58F-7DCEDEC657EB}" dt="2024-07-16T20:49:23.071" v="2334" actId="12788"/>
          <ac:spMkLst>
            <pc:docMk/>
            <pc:sldMk cId="1502600873" sldId="292"/>
            <ac:spMk id="3" creationId="{00000000-0000-0000-0000-000000000000}"/>
          </ac:spMkLst>
        </pc:spChg>
        <pc:spChg chg="del mod">
          <ac:chgData name="Catherine Kaser" userId="047726709c4b708c" providerId="LiveId" clId="{8612F8CE-7007-4F25-A58F-7DCEDEC657EB}" dt="2024-07-16T20:48:56.236" v="2330" actId="478"/>
          <ac:spMkLst>
            <pc:docMk/>
            <pc:sldMk cId="1502600873" sldId="292"/>
            <ac:spMk id="4" creationId="{5AE8D48E-2D13-40DA-B9AA-8CBFC5451AC4}"/>
          </ac:spMkLst>
        </pc:spChg>
        <pc:picChg chg="add mod">
          <ac:chgData name="Catherine Kaser" userId="047726709c4b708c" providerId="LiveId" clId="{8612F8CE-7007-4F25-A58F-7DCEDEC657EB}" dt="2024-07-16T20:49:16.291" v="2333" actId="12788"/>
          <ac:picMkLst>
            <pc:docMk/>
            <pc:sldMk cId="1502600873" sldId="292"/>
            <ac:picMk id="2" creationId="{CF85E428-D2D8-4F78-846F-94C89982EAF8}"/>
          </ac:picMkLst>
        </pc:picChg>
        <pc:picChg chg="add del mod">
          <ac:chgData name="Catherine Kaser" userId="047726709c4b708c" providerId="LiveId" clId="{8612F8CE-7007-4F25-A58F-7DCEDEC657EB}" dt="2024-07-16T20:18:33.093" v="1777" actId="478"/>
          <ac:picMkLst>
            <pc:docMk/>
            <pc:sldMk cId="1502600873" sldId="292"/>
            <ac:picMk id="5" creationId="{F52182CC-F08A-617D-D428-C080CB982CC2}"/>
          </ac:picMkLst>
        </pc:picChg>
        <pc:picChg chg="add mod">
          <ac:chgData name="Catherine Kaser" userId="047726709c4b708c" providerId="LiveId" clId="{8612F8CE-7007-4F25-A58F-7DCEDEC657EB}" dt="2024-07-16T20:18:33.316" v="1778"/>
          <ac:picMkLst>
            <pc:docMk/>
            <pc:sldMk cId="1502600873" sldId="292"/>
            <ac:picMk id="6" creationId="{10B7E864-E897-E1A3-533D-5A3E1D614CB7}"/>
          </ac:picMkLst>
        </pc:picChg>
      </pc:sldChg>
      <pc:sldChg chg="new del">
        <pc:chgData name="Catherine Kaser" userId="047726709c4b708c" providerId="LiveId" clId="{8612F8CE-7007-4F25-A58F-7DCEDEC657EB}" dt="2024-06-14T21:47:58.795" v="454" actId="680"/>
        <pc:sldMkLst>
          <pc:docMk/>
          <pc:sldMk cId="2111576120" sldId="294"/>
        </pc:sldMkLst>
      </pc:sldChg>
      <pc:sldChg chg="new del">
        <pc:chgData name="Catherine Kaser" userId="047726709c4b708c" providerId="LiveId" clId="{8612F8CE-7007-4F25-A58F-7DCEDEC657EB}" dt="2024-06-14T21:47:17.935" v="448" actId="680"/>
        <pc:sldMkLst>
          <pc:docMk/>
          <pc:sldMk cId="2463328821" sldId="294"/>
        </pc:sldMkLst>
      </pc:sldChg>
      <pc:sldChg chg="addSp delSp modSp add del mod">
        <pc:chgData name="Catherine Kaser" userId="047726709c4b708c" providerId="LiveId" clId="{8612F8CE-7007-4F25-A58F-7DCEDEC657EB}" dt="2024-07-16T20:34:01.948" v="1971" actId="47"/>
        <pc:sldMkLst>
          <pc:docMk/>
          <pc:sldMk cId="3408625725" sldId="294"/>
        </pc:sldMkLst>
        <pc:spChg chg="del">
          <ac:chgData name="Catherine Kaser" userId="047726709c4b708c" providerId="LiveId" clId="{8612F8CE-7007-4F25-A58F-7DCEDEC657EB}" dt="2024-06-15T19:35:37.501" v="1110" actId="478"/>
          <ac:spMkLst>
            <pc:docMk/>
            <pc:sldMk cId="3408625725" sldId="294"/>
            <ac:spMk id="3" creationId="{00000000-0000-0000-0000-000000000000}"/>
          </ac:spMkLst>
        </pc:spChg>
        <pc:spChg chg="add del mod">
          <ac:chgData name="Catherine Kaser" userId="047726709c4b708c" providerId="LiveId" clId="{8612F8CE-7007-4F25-A58F-7DCEDEC657EB}" dt="2024-06-15T19:35:41.951" v="1112" actId="478"/>
          <ac:spMkLst>
            <pc:docMk/>
            <pc:sldMk cId="3408625725" sldId="294"/>
            <ac:spMk id="6" creationId="{8C219AE8-C4F6-02B1-C972-6036CA592958}"/>
          </ac:spMkLst>
        </pc:spChg>
        <pc:spChg chg="add del mod">
          <ac:chgData name="Catherine Kaser" userId="047726709c4b708c" providerId="LiveId" clId="{8612F8CE-7007-4F25-A58F-7DCEDEC657EB}" dt="2024-06-15T20:25:23.963" v="1150" actId="478"/>
          <ac:spMkLst>
            <pc:docMk/>
            <pc:sldMk cId="3408625725" sldId="294"/>
            <ac:spMk id="7" creationId="{234FB9E4-595C-E585-8A28-5728877EE6C5}"/>
          </ac:spMkLst>
        </pc:spChg>
        <pc:spChg chg="add mod">
          <ac:chgData name="Catherine Kaser" userId="047726709c4b708c" providerId="LiveId" clId="{8612F8CE-7007-4F25-A58F-7DCEDEC657EB}" dt="2024-06-18T16:30:05.621" v="1663" actId="20577"/>
          <ac:spMkLst>
            <pc:docMk/>
            <pc:sldMk cId="3408625725" sldId="294"/>
            <ac:spMk id="8" creationId="{9BEA31C0-9228-CF5D-7F9A-866DD4D70F20}"/>
          </ac:spMkLst>
        </pc:spChg>
        <pc:picChg chg="add del mod">
          <ac:chgData name="Catherine Kaser" userId="047726709c4b708c" providerId="LiveId" clId="{8612F8CE-7007-4F25-A58F-7DCEDEC657EB}" dt="2024-07-16T20:18:37.736" v="1779" actId="478"/>
          <ac:picMkLst>
            <pc:docMk/>
            <pc:sldMk cId="3408625725" sldId="294"/>
            <ac:picMk id="3" creationId="{598D58AC-CAE8-A3B8-F81D-6CA5792F8A5F}"/>
          </ac:picMkLst>
        </pc:picChg>
        <pc:picChg chg="add mod">
          <ac:chgData name="Catherine Kaser" userId="047726709c4b708c" providerId="LiveId" clId="{8612F8CE-7007-4F25-A58F-7DCEDEC657EB}" dt="2024-07-16T20:18:37.941" v="1780"/>
          <ac:picMkLst>
            <pc:docMk/>
            <pc:sldMk cId="3408625725" sldId="294"/>
            <ac:picMk id="5" creationId="{8CC96592-370E-64B0-829B-5BB7AB35C160}"/>
          </ac:picMkLst>
        </pc:picChg>
      </pc:sldChg>
      <pc:sldChg chg="addSp delSp modSp add del mod">
        <pc:chgData name="Catherine Kaser" userId="047726709c4b708c" providerId="LiveId" clId="{8612F8CE-7007-4F25-A58F-7DCEDEC657EB}" dt="2024-07-16T20:34:03.666" v="1972" actId="47"/>
        <pc:sldMkLst>
          <pc:docMk/>
          <pc:sldMk cId="2962511566" sldId="295"/>
        </pc:sldMkLst>
        <pc:spChg chg="del">
          <ac:chgData name="Catherine Kaser" userId="047726709c4b708c" providerId="LiveId" clId="{8612F8CE-7007-4F25-A58F-7DCEDEC657EB}" dt="2024-06-15T20:25:07.879" v="1147" actId="478"/>
          <ac:spMkLst>
            <pc:docMk/>
            <pc:sldMk cId="2962511566" sldId="295"/>
            <ac:spMk id="3" creationId="{00000000-0000-0000-0000-000000000000}"/>
          </ac:spMkLst>
        </pc:spChg>
        <pc:spChg chg="add del mod">
          <ac:chgData name="Catherine Kaser" userId="047726709c4b708c" providerId="LiveId" clId="{8612F8CE-7007-4F25-A58F-7DCEDEC657EB}" dt="2024-06-15T20:25:11.153" v="1148" actId="478"/>
          <ac:spMkLst>
            <pc:docMk/>
            <pc:sldMk cId="2962511566" sldId="295"/>
            <ac:spMk id="6" creationId="{2EBCDF24-79FD-D2E9-5AB9-D2D0128C7628}"/>
          </ac:spMkLst>
        </pc:spChg>
        <pc:spChg chg="add mod ord">
          <ac:chgData name="Catherine Kaser" userId="047726709c4b708c" providerId="LiveId" clId="{8612F8CE-7007-4F25-A58F-7DCEDEC657EB}" dt="2024-06-18T16:29:51.667" v="1661" actId="20577"/>
          <ac:spMkLst>
            <pc:docMk/>
            <pc:sldMk cId="2962511566" sldId="295"/>
            <ac:spMk id="7" creationId="{B2892EC2-AAAF-6E4B-7EB9-D61F23FC208F}"/>
          </ac:spMkLst>
        </pc:spChg>
        <pc:picChg chg="add del mod">
          <ac:chgData name="Catherine Kaser" userId="047726709c4b708c" providerId="LiveId" clId="{8612F8CE-7007-4F25-A58F-7DCEDEC657EB}" dt="2024-07-16T20:18:41.635" v="1781" actId="478"/>
          <ac:picMkLst>
            <pc:docMk/>
            <pc:sldMk cId="2962511566" sldId="295"/>
            <ac:picMk id="3" creationId="{8A203FC1-E217-45DD-E957-86366822591D}"/>
          </ac:picMkLst>
        </pc:picChg>
        <pc:picChg chg="add mod">
          <ac:chgData name="Catherine Kaser" userId="047726709c4b708c" providerId="LiveId" clId="{8612F8CE-7007-4F25-A58F-7DCEDEC657EB}" dt="2024-07-16T20:18:41.787" v="1782"/>
          <ac:picMkLst>
            <pc:docMk/>
            <pc:sldMk cId="2962511566" sldId="295"/>
            <ac:picMk id="5" creationId="{4E9F38D0-FF65-5909-759C-35F12C2203BD}"/>
          </ac:picMkLst>
        </pc:picChg>
      </pc:sldChg>
      <pc:sldChg chg="addSp delSp modSp add del mod">
        <pc:chgData name="Catherine Kaser" userId="047726709c4b708c" providerId="LiveId" clId="{8612F8CE-7007-4F25-A58F-7DCEDEC657EB}" dt="2024-07-16T20:34:04.869" v="1973" actId="47"/>
        <pc:sldMkLst>
          <pc:docMk/>
          <pc:sldMk cId="4289113472" sldId="296"/>
        </pc:sldMkLst>
        <pc:spChg chg="del">
          <ac:chgData name="Catherine Kaser" userId="047726709c4b708c" providerId="LiveId" clId="{8612F8CE-7007-4F25-A58F-7DCEDEC657EB}" dt="2024-06-15T20:25:37.690" v="1152" actId="478"/>
          <ac:spMkLst>
            <pc:docMk/>
            <pc:sldMk cId="4289113472" sldId="296"/>
            <ac:spMk id="3" creationId="{00000000-0000-0000-0000-000000000000}"/>
          </ac:spMkLst>
        </pc:spChg>
        <pc:spChg chg="add del mod">
          <ac:chgData name="Catherine Kaser" userId="047726709c4b708c" providerId="LiveId" clId="{8612F8CE-7007-4F25-A58F-7DCEDEC657EB}" dt="2024-06-15T20:25:40.202" v="1153" actId="478"/>
          <ac:spMkLst>
            <pc:docMk/>
            <pc:sldMk cId="4289113472" sldId="296"/>
            <ac:spMk id="6" creationId="{26ADEEB4-C755-981F-B861-DA40D507C103}"/>
          </ac:spMkLst>
        </pc:spChg>
        <pc:spChg chg="add mod">
          <ac:chgData name="Catherine Kaser" userId="047726709c4b708c" providerId="LiveId" clId="{8612F8CE-7007-4F25-A58F-7DCEDEC657EB}" dt="2024-06-15T20:33:42.757" v="1298" actId="20577"/>
          <ac:spMkLst>
            <pc:docMk/>
            <pc:sldMk cId="4289113472" sldId="296"/>
            <ac:spMk id="7" creationId="{0B4EB777-D1CE-1D8B-89F9-33B995465E0F}"/>
          </ac:spMkLst>
        </pc:spChg>
        <pc:picChg chg="add del mod">
          <ac:chgData name="Catherine Kaser" userId="047726709c4b708c" providerId="LiveId" clId="{8612F8CE-7007-4F25-A58F-7DCEDEC657EB}" dt="2024-07-16T20:18:45.394" v="1783" actId="478"/>
          <ac:picMkLst>
            <pc:docMk/>
            <pc:sldMk cId="4289113472" sldId="296"/>
            <ac:picMk id="3" creationId="{76BED185-C2E6-6D67-1044-D8E85FF9B3C5}"/>
          </ac:picMkLst>
        </pc:picChg>
        <pc:picChg chg="add mod">
          <ac:chgData name="Catherine Kaser" userId="047726709c4b708c" providerId="LiveId" clId="{8612F8CE-7007-4F25-A58F-7DCEDEC657EB}" dt="2024-07-16T20:18:45.551" v="1784"/>
          <ac:picMkLst>
            <pc:docMk/>
            <pc:sldMk cId="4289113472" sldId="296"/>
            <ac:picMk id="5" creationId="{49C66720-6990-7C39-815E-9FF631BD25AA}"/>
          </ac:picMkLst>
        </pc:picChg>
      </pc:sldChg>
      <pc:sldChg chg="addSp delSp modSp add del mod">
        <pc:chgData name="Catherine Kaser" userId="047726709c4b708c" providerId="LiveId" clId="{8612F8CE-7007-4F25-A58F-7DCEDEC657EB}" dt="2024-07-16T20:34:06.550" v="1974" actId="47"/>
        <pc:sldMkLst>
          <pc:docMk/>
          <pc:sldMk cId="3972436797" sldId="297"/>
        </pc:sldMkLst>
        <pc:spChg chg="mod ord">
          <ac:chgData name="Catherine Kaser" userId="047726709c4b708c" providerId="LiveId" clId="{8612F8CE-7007-4F25-A58F-7DCEDEC657EB}" dt="2024-06-15T20:54:30.193" v="1501" actId="20577"/>
          <ac:spMkLst>
            <pc:docMk/>
            <pc:sldMk cId="3972436797" sldId="297"/>
            <ac:spMk id="3" creationId="{00000000-0000-0000-0000-000000000000}"/>
          </ac:spMkLst>
        </pc:spChg>
        <pc:picChg chg="add del mod">
          <ac:chgData name="Catherine Kaser" userId="047726709c4b708c" providerId="LiveId" clId="{8612F8CE-7007-4F25-A58F-7DCEDEC657EB}" dt="2024-07-16T20:18:49.062" v="1785" actId="478"/>
          <ac:picMkLst>
            <pc:docMk/>
            <pc:sldMk cId="3972436797" sldId="297"/>
            <ac:picMk id="5" creationId="{4AA6ADA0-E85F-4151-90F4-1B2C9357C055}"/>
          </ac:picMkLst>
        </pc:picChg>
        <pc:picChg chg="add mod">
          <ac:chgData name="Catherine Kaser" userId="047726709c4b708c" providerId="LiveId" clId="{8612F8CE-7007-4F25-A58F-7DCEDEC657EB}" dt="2024-07-16T20:18:49.236" v="1786"/>
          <ac:picMkLst>
            <pc:docMk/>
            <pc:sldMk cId="3972436797" sldId="297"/>
            <ac:picMk id="6" creationId="{2FAA6BC1-A433-6D76-C40C-8C052574DE57}"/>
          </ac:picMkLst>
        </pc:picChg>
      </pc:sldChg>
      <pc:sldChg chg="modSp add mod">
        <pc:chgData name="Catherine Kaser" userId="047726709c4b708c" providerId="LiveId" clId="{8612F8CE-7007-4F25-A58F-7DCEDEC657EB}" dt="2024-07-01T16:48:15.700" v="1714" actId="20577"/>
        <pc:sldMkLst>
          <pc:docMk/>
          <pc:sldMk cId="0" sldId="298"/>
        </pc:sldMkLst>
        <pc:spChg chg="mod">
          <ac:chgData name="Catherine Kaser" userId="047726709c4b708c" providerId="LiveId" clId="{8612F8CE-7007-4F25-A58F-7DCEDEC657EB}" dt="2024-07-01T16:48:15.700" v="1714" actId="20577"/>
          <ac:spMkLst>
            <pc:docMk/>
            <pc:sldMk cId="0" sldId="298"/>
            <ac:spMk id="64" creationId="{00000000-0000-0000-0000-000000000000}"/>
          </ac:spMkLst>
        </pc:spChg>
      </pc:sldChg>
      <pc:sldChg chg="addSp delSp modSp add mod setBg">
        <pc:chgData name="Catherine Kaser" userId="047726709c4b708c" providerId="LiveId" clId="{8612F8CE-7007-4F25-A58F-7DCEDEC657EB}" dt="2024-07-16T21:10:50.723" v="2624" actId="207"/>
        <pc:sldMkLst>
          <pc:docMk/>
          <pc:sldMk cId="4081603125" sldId="299"/>
        </pc:sldMkLst>
        <pc:spChg chg="mod">
          <ac:chgData name="Catherine Kaser" userId="047726709c4b708c" providerId="LiveId" clId="{8612F8CE-7007-4F25-A58F-7DCEDEC657EB}" dt="2024-07-16T21:10:50.723" v="2624" actId="207"/>
          <ac:spMkLst>
            <pc:docMk/>
            <pc:sldMk cId="4081603125" sldId="299"/>
            <ac:spMk id="6" creationId="{6D3B2867-7766-4B91-8266-810546B766D2}"/>
          </ac:spMkLst>
        </pc:spChg>
        <pc:spChg chg="add mod ord">
          <ac:chgData name="Catherine Kaser" userId="047726709c4b708c" providerId="LiveId" clId="{8612F8CE-7007-4F25-A58F-7DCEDEC657EB}" dt="2024-07-16T21:00:19.726" v="2482" actId="167"/>
          <ac:spMkLst>
            <pc:docMk/>
            <pc:sldMk cId="4081603125" sldId="299"/>
            <ac:spMk id="8" creationId="{C974BE84-0F14-382E-4926-A638081D7A96}"/>
          </ac:spMkLst>
        </pc:spChg>
        <pc:grpChg chg="del">
          <ac:chgData name="Catherine Kaser" userId="047726709c4b708c" providerId="LiveId" clId="{8612F8CE-7007-4F25-A58F-7DCEDEC657EB}" dt="2024-07-16T20:20:50.407" v="1796" actId="478"/>
          <ac:grpSpMkLst>
            <pc:docMk/>
            <pc:sldMk cId="4081603125" sldId="299"/>
            <ac:grpSpMk id="10" creationId="{61DF55F5-5024-719E-567A-8AF8CFCC5FD9}"/>
          </ac:grpSpMkLst>
        </pc:grpChg>
        <pc:picChg chg="add mod">
          <ac:chgData name="Catherine Kaser" userId="047726709c4b708c" providerId="LiveId" clId="{8612F8CE-7007-4F25-A58F-7DCEDEC657EB}" dt="2024-07-16T20:22:32.560" v="1818" actId="1035"/>
          <ac:picMkLst>
            <pc:docMk/>
            <pc:sldMk cId="4081603125" sldId="299"/>
            <ac:picMk id="3" creationId="{FA936510-66EF-1903-2FD6-AED0092277DC}"/>
          </ac:picMkLst>
        </pc:picChg>
      </pc:sldChg>
      <pc:sldChg chg="addSp modSp add mod setBg">
        <pc:chgData name="Catherine Kaser" userId="047726709c4b708c" providerId="LiveId" clId="{8612F8CE-7007-4F25-A58F-7DCEDEC657EB}" dt="2024-07-16T21:11:06.910" v="2626" actId="207"/>
        <pc:sldMkLst>
          <pc:docMk/>
          <pc:sldMk cId="2038082547" sldId="300"/>
        </pc:sldMkLst>
        <pc:spChg chg="add mod ord">
          <ac:chgData name="Catherine Kaser" userId="047726709c4b708c" providerId="LiveId" clId="{8612F8CE-7007-4F25-A58F-7DCEDEC657EB}" dt="2024-07-16T20:59:30.585" v="2478" actId="167"/>
          <ac:spMkLst>
            <pc:docMk/>
            <pc:sldMk cId="2038082547" sldId="300"/>
            <ac:spMk id="2" creationId="{FF063F54-AD87-37B7-8A5D-8AC1E2B20FB5}"/>
          </ac:spMkLst>
        </pc:spChg>
        <pc:spChg chg="mod">
          <ac:chgData name="Catherine Kaser" userId="047726709c4b708c" providerId="LiveId" clId="{8612F8CE-7007-4F25-A58F-7DCEDEC657EB}" dt="2024-07-16T20:25:05.053" v="1872" actId="122"/>
          <ac:spMkLst>
            <pc:docMk/>
            <pc:sldMk cId="2038082547" sldId="300"/>
            <ac:spMk id="3" creationId="{DD7E13FC-9F39-42BC-8F4D-D24F8699F315}"/>
          </ac:spMkLst>
        </pc:spChg>
        <pc:spChg chg="mod">
          <ac:chgData name="Catherine Kaser" userId="047726709c4b708c" providerId="LiveId" clId="{8612F8CE-7007-4F25-A58F-7DCEDEC657EB}" dt="2024-07-16T21:11:06.910" v="2626" actId="207"/>
          <ac:spMkLst>
            <pc:docMk/>
            <pc:sldMk cId="2038082547" sldId="300"/>
            <ac:spMk id="6" creationId="{B47CB5A6-5CD3-4B6B-8211-CB8664B39348}"/>
          </ac:spMkLst>
        </pc:spChg>
      </pc:sldChg>
      <pc:sldChg chg="addSp modSp add mod setBg">
        <pc:chgData name="Catherine Kaser" userId="047726709c4b708c" providerId="LiveId" clId="{8612F8CE-7007-4F25-A58F-7DCEDEC657EB}" dt="2024-07-16T21:11:15.281" v="2627" actId="207"/>
        <pc:sldMkLst>
          <pc:docMk/>
          <pc:sldMk cId="1762691365" sldId="301"/>
        </pc:sldMkLst>
        <pc:spChg chg="add mod ord">
          <ac:chgData name="Catherine Kaser" userId="047726709c4b708c" providerId="LiveId" clId="{8612F8CE-7007-4F25-A58F-7DCEDEC657EB}" dt="2024-07-16T20:59:22.554" v="2476" actId="167"/>
          <ac:spMkLst>
            <pc:docMk/>
            <pc:sldMk cId="1762691365" sldId="301"/>
            <ac:spMk id="2" creationId="{BE210CC5-68D4-5D5D-CE4E-7991D30B2836}"/>
          </ac:spMkLst>
        </pc:spChg>
        <pc:spChg chg="mod">
          <ac:chgData name="Catherine Kaser" userId="047726709c4b708c" providerId="LiveId" clId="{8612F8CE-7007-4F25-A58F-7DCEDEC657EB}" dt="2024-07-16T20:25:00.652" v="1871" actId="1076"/>
          <ac:spMkLst>
            <pc:docMk/>
            <pc:sldMk cId="1762691365" sldId="301"/>
            <ac:spMk id="3" creationId="{DD7E13FC-9F39-42BC-8F4D-D24F8699F315}"/>
          </ac:spMkLst>
        </pc:spChg>
        <pc:spChg chg="mod">
          <ac:chgData name="Catherine Kaser" userId="047726709c4b708c" providerId="LiveId" clId="{8612F8CE-7007-4F25-A58F-7DCEDEC657EB}" dt="2024-07-16T21:11:15.281" v="2627" actId="207"/>
          <ac:spMkLst>
            <pc:docMk/>
            <pc:sldMk cId="1762691365" sldId="301"/>
            <ac:spMk id="6" creationId="{B47CB5A6-5CD3-4B6B-8211-CB8664B39348}"/>
          </ac:spMkLst>
        </pc:spChg>
      </pc:sldChg>
      <pc:sldChg chg="addSp modSp add del mod setBg">
        <pc:chgData name="Catherine Kaser" userId="047726709c4b708c" providerId="LiveId" clId="{8612F8CE-7007-4F25-A58F-7DCEDEC657EB}" dt="2024-07-16T20:50:45.357" v="2339" actId="47"/>
        <pc:sldMkLst>
          <pc:docMk/>
          <pc:sldMk cId="1978636409" sldId="302"/>
        </pc:sldMkLst>
        <pc:spChg chg="add mod ord">
          <ac:chgData name="Catherine Kaser" userId="047726709c4b708c" providerId="LiveId" clId="{8612F8CE-7007-4F25-A58F-7DCEDEC657EB}" dt="2024-07-16T20:33:00.640" v="1966" actId="14100"/>
          <ac:spMkLst>
            <pc:docMk/>
            <pc:sldMk cId="1978636409" sldId="302"/>
            <ac:spMk id="2" creationId="{7C1E2AB6-3262-2390-E189-D60F3C358BA4}"/>
          </ac:spMkLst>
        </pc:spChg>
      </pc:sldChg>
      <pc:sldChg chg="addSp delSp modSp add mod">
        <pc:chgData name="Catherine Kaser" userId="047726709c4b708c" providerId="LiveId" clId="{8612F8CE-7007-4F25-A58F-7DCEDEC657EB}" dt="2024-07-16T21:11:45.600" v="2629" actId="207"/>
        <pc:sldMkLst>
          <pc:docMk/>
          <pc:sldMk cId="1701608948" sldId="303"/>
        </pc:sldMkLst>
        <pc:spChg chg="add mod">
          <ac:chgData name="Catherine Kaser" userId="047726709c4b708c" providerId="LiveId" clId="{8612F8CE-7007-4F25-A58F-7DCEDEC657EB}" dt="2024-07-16T21:11:45.600" v="2629" actId="207"/>
          <ac:spMkLst>
            <pc:docMk/>
            <pc:sldMk cId="1701608948" sldId="303"/>
            <ac:spMk id="4" creationId="{4A516DD1-B9D3-2844-F0D0-F48F1218524F}"/>
          </ac:spMkLst>
        </pc:spChg>
        <pc:spChg chg="del">
          <ac:chgData name="Catherine Kaser" userId="047726709c4b708c" providerId="LiveId" clId="{8612F8CE-7007-4F25-A58F-7DCEDEC657EB}" dt="2024-07-16T20:33:37.930" v="1968" actId="478"/>
          <ac:spMkLst>
            <pc:docMk/>
            <pc:sldMk cId="1701608948" sldId="303"/>
            <ac:spMk id="5" creationId="{3066566F-723C-47EB-563B-363A24E2E447}"/>
          </ac:spMkLst>
        </pc:spChg>
        <pc:spChg chg="del">
          <ac:chgData name="Catherine Kaser" userId="047726709c4b708c" providerId="LiveId" clId="{8612F8CE-7007-4F25-A58F-7DCEDEC657EB}" dt="2024-07-16T20:51:31.171" v="2340" actId="478"/>
          <ac:spMkLst>
            <pc:docMk/>
            <pc:sldMk cId="1701608948" sldId="303"/>
            <ac:spMk id="6" creationId="{41E15360-B0DA-40C0-96F3-93E76B8A285C}"/>
          </ac:spMkLst>
        </pc:spChg>
        <pc:picChg chg="add mod">
          <ac:chgData name="Catherine Kaser" userId="047726709c4b708c" providerId="LiveId" clId="{8612F8CE-7007-4F25-A58F-7DCEDEC657EB}" dt="2024-07-16T20:33:48.304" v="1970" actId="1076"/>
          <ac:picMkLst>
            <pc:docMk/>
            <pc:sldMk cId="1701608948" sldId="303"/>
            <ac:picMk id="3" creationId="{21266F16-8322-05DE-37E0-970AACB93FDA}"/>
          </ac:picMkLst>
        </pc:picChg>
      </pc:sldChg>
      <pc:sldChg chg="addSp delSp modSp add mod">
        <pc:chgData name="Catherine Kaser" userId="047726709c4b708c" providerId="LiveId" clId="{8612F8CE-7007-4F25-A58F-7DCEDEC657EB}" dt="2024-07-16T21:12:07.394" v="2631" actId="207"/>
        <pc:sldMkLst>
          <pc:docMk/>
          <pc:sldMk cId="1366325138" sldId="304"/>
        </pc:sldMkLst>
        <pc:spChg chg="add mod">
          <ac:chgData name="Catherine Kaser" userId="047726709c4b708c" providerId="LiveId" clId="{8612F8CE-7007-4F25-A58F-7DCEDEC657EB}" dt="2024-07-16T21:12:07.394" v="2631" actId="207"/>
          <ac:spMkLst>
            <pc:docMk/>
            <pc:sldMk cId="1366325138" sldId="304"/>
            <ac:spMk id="5" creationId="{73BFAFCC-A8FB-58AF-99F3-17B9620BD919}"/>
          </ac:spMkLst>
        </pc:spChg>
        <pc:spChg chg="del">
          <ac:chgData name="Catherine Kaser" userId="047726709c4b708c" providerId="LiveId" clId="{8612F8CE-7007-4F25-A58F-7DCEDEC657EB}" dt="2024-07-16T20:54:17.504" v="2390" actId="478"/>
          <ac:spMkLst>
            <pc:docMk/>
            <pc:sldMk cId="1366325138" sldId="304"/>
            <ac:spMk id="6" creationId="{41E15360-B0DA-40C0-96F3-93E76B8A285C}"/>
          </ac:spMkLst>
        </pc:spChg>
        <pc:picChg chg="del">
          <ac:chgData name="Catherine Kaser" userId="047726709c4b708c" providerId="LiveId" clId="{8612F8CE-7007-4F25-A58F-7DCEDEC657EB}" dt="2024-07-16T20:35:31.601" v="1984" actId="478"/>
          <ac:picMkLst>
            <pc:docMk/>
            <pc:sldMk cId="1366325138" sldId="304"/>
            <ac:picMk id="3" creationId="{21266F16-8322-05DE-37E0-970AACB93FDA}"/>
          </ac:picMkLst>
        </pc:picChg>
        <pc:picChg chg="add mod">
          <ac:chgData name="Catherine Kaser" userId="047726709c4b708c" providerId="LiveId" clId="{8612F8CE-7007-4F25-A58F-7DCEDEC657EB}" dt="2024-07-16T20:35:38.262" v="1986" actId="1076"/>
          <ac:picMkLst>
            <pc:docMk/>
            <pc:sldMk cId="1366325138" sldId="304"/>
            <ac:picMk id="4" creationId="{A901AC91-F2B7-9B87-F24D-2056E21B1587}"/>
          </ac:picMkLst>
        </pc:picChg>
      </pc:sldChg>
      <pc:sldChg chg="addSp delSp modSp add mod setBg">
        <pc:chgData name="Catherine Kaser" userId="047726709c4b708c" providerId="LiveId" clId="{8612F8CE-7007-4F25-A58F-7DCEDEC657EB}" dt="2024-07-16T21:12:49.280" v="2635" actId="207"/>
        <pc:sldMkLst>
          <pc:docMk/>
          <pc:sldMk cId="2667528919" sldId="305"/>
        </pc:sldMkLst>
        <pc:spChg chg="add mod ord">
          <ac:chgData name="Catherine Kaser" userId="047726709c4b708c" providerId="LiveId" clId="{8612F8CE-7007-4F25-A58F-7DCEDEC657EB}" dt="2024-07-16T20:58:43.088" v="2463" actId="171"/>
          <ac:spMkLst>
            <pc:docMk/>
            <pc:sldMk cId="2667528919" sldId="305"/>
            <ac:spMk id="4" creationId="{6D52974F-1A0C-D937-38CF-3941CDA9E9D0}"/>
          </ac:spMkLst>
        </pc:spChg>
        <pc:spChg chg="mod">
          <ac:chgData name="Catherine Kaser" userId="047726709c4b708c" providerId="LiveId" clId="{8612F8CE-7007-4F25-A58F-7DCEDEC657EB}" dt="2024-07-16T21:12:49.280" v="2635" actId="207"/>
          <ac:spMkLst>
            <pc:docMk/>
            <pc:sldMk cId="2667528919" sldId="305"/>
            <ac:spMk id="6" creationId="{1A532F9E-DFE8-4E49-A6C2-EB3D3954983D}"/>
          </ac:spMkLst>
        </pc:spChg>
        <pc:picChg chg="add mod ord">
          <ac:chgData name="Catherine Kaser" userId="047726709c4b708c" providerId="LiveId" clId="{8612F8CE-7007-4F25-A58F-7DCEDEC657EB}" dt="2024-07-16T21:01:47.620" v="2484" actId="1076"/>
          <ac:picMkLst>
            <pc:docMk/>
            <pc:sldMk cId="2667528919" sldId="305"/>
            <ac:picMk id="2" creationId="{DA9B9F8E-83A3-D624-6A91-4132588A0B80}"/>
          </ac:picMkLst>
        </pc:picChg>
        <pc:picChg chg="del">
          <ac:chgData name="Catherine Kaser" userId="047726709c4b708c" providerId="LiveId" clId="{8612F8CE-7007-4F25-A58F-7DCEDEC657EB}" dt="2024-07-16T20:36:51.532" v="1991" actId="478"/>
          <ac:picMkLst>
            <pc:docMk/>
            <pc:sldMk cId="2667528919" sldId="305"/>
            <ac:picMk id="7" creationId="{B655CA13-031B-4917-8CB9-610317E36FE7}"/>
          </ac:picMkLst>
        </pc:picChg>
      </pc:sldChg>
      <pc:sldChg chg="addSp modSp new">
        <pc:chgData name="Catherine Kaser" userId="047726709c4b708c" providerId="LiveId" clId="{8612F8CE-7007-4F25-A58F-7DCEDEC657EB}" dt="2024-07-16T20:38:59.979" v="2004"/>
        <pc:sldMkLst>
          <pc:docMk/>
          <pc:sldMk cId="3737293762" sldId="306"/>
        </pc:sldMkLst>
        <pc:spChg chg="add mod">
          <ac:chgData name="Catherine Kaser" userId="047726709c4b708c" providerId="LiveId" clId="{8612F8CE-7007-4F25-A58F-7DCEDEC657EB}" dt="2024-07-16T20:38:48.733" v="2003"/>
          <ac:spMkLst>
            <pc:docMk/>
            <pc:sldMk cId="3737293762" sldId="306"/>
            <ac:spMk id="2" creationId="{370816A3-9F50-527A-C82F-19D4D9DDF269}"/>
          </ac:spMkLst>
        </pc:spChg>
        <pc:picChg chg="add mod">
          <ac:chgData name="Catherine Kaser" userId="047726709c4b708c" providerId="LiveId" clId="{8612F8CE-7007-4F25-A58F-7DCEDEC657EB}" dt="2024-07-16T20:38:59.979" v="2004"/>
          <ac:picMkLst>
            <pc:docMk/>
            <pc:sldMk cId="3737293762" sldId="306"/>
            <ac:picMk id="3" creationId="{ECF5CBC0-A5FF-FC0B-593A-E25F92703DD9}"/>
          </ac:picMkLst>
        </pc:picChg>
        <pc:picChg chg="add mod">
          <ac:chgData name="Catherine Kaser" userId="047726709c4b708c" providerId="LiveId" clId="{8612F8CE-7007-4F25-A58F-7DCEDEC657EB}" dt="2024-07-16T20:38:59.979" v="2004"/>
          <ac:picMkLst>
            <pc:docMk/>
            <pc:sldMk cId="3737293762" sldId="306"/>
            <ac:picMk id="4" creationId="{2EFB690E-A5C5-A242-C980-C3A84F83F737}"/>
          </ac:picMkLst>
        </pc:picChg>
      </pc:sldChg>
      <pc:sldChg chg="addSp delSp modSp add mod setBg">
        <pc:chgData name="Catherine Kaser" userId="047726709c4b708c" providerId="LiveId" clId="{8612F8CE-7007-4F25-A58F-7DCEDEC657EB}" dt="2024-07-16T22:11:49.385" v="2640" actId="207"/>
        <pc:sldMkLst>
          <pc:docMk/>
          <pc:sldMk cId="287746178" sldId="307"/>
        </pc:sldMkLst>
        <pc:spChg chg="add mod">
          <ac:chgData name="Catherine Kaser" userId="047726709c4b708c" providerId="LiveId" clId="{8612F8CE-7007-4F25-A58F-7DCEDEC657EB}" dt="2024-07-16T22:11:49.385" v="2640" actId="207"/>
          <ac:spMkLst>
            <pc:docMk/>
            <pc:sldMk cId="287746178" sldId="307"/>
            <ac:spMk id="2" creationId="{041A33AA-0279-1644-6873-5D6C59F12761}"/>
          </ac:spMkLst>
        </pc:spChg>
        <pc:spChg chg="add mod">
          <ac:chgData name="Catherine Kaser" userId="047726709c4b708c" providerId="LiveId" clId="{8612F8CE-7007-4F25-A58F-7DCEDEC657EB}" dt="2024-07-16T21:08:46.806" v="2603" actId="12788"/>
          <ac:spMkLst>
            <pc:docMk/>
            <pc:sldMk cId="287746178" sldId="307"/>
            <ac:spMk id="4" creationId="{ECC3DFD4-A868-ECF0-39B5-95BB508512AD}"/>
          </ac:spMkLst>
        </pc:spChg>
        <pc:spChg chg="del mod">
          <ac:chgData name="Catherine Kaser" userId="047726709c4b708c" providerId="LiveId" clId="{8612F8CE-7007-4F25-A58F-7DCEDEC657EB}" dt="2024-07-16T21:07:45.410" v="2597" actId="478"/>
          <ac:spMkLst>
            <pc:docMk/>
            <pc:sldMk cId="287746178" sldId="307"/>
            <ac:spMk id="5" creationId="{3066566F-723C-47EB-563B-363A24E2E447}"/>
          </ac:spMkLst>
        </pc:spChg>
        <pc:picChg chg="add del mod">
          <ac:chgData name="Catherine Kaser" userId="047726709c4b708c" providerId="LiveId" clId="{8612F8CE-7007-4F25-A58F-7DCEDEC657EB}" dt="2024-07-16T22:11:19.902" v="2637" actId="478"/>
          <ac:picMkLst>
            <pc:docMk/>
            <pc:sldMk cId="287746178" sldId="307"/>
            <ac:picMk id="3" creationId="{FD1EA7EF-698C-FB2A-56C7-D9848C6B912D}"/>
          </ac:picMkLst>
        </pc:picChg>
      </pc:sldChg>
      <pc:sldChg chg="add del setBg">
        <pc:chgData name="Catherine Kaser" userId="047726709c4b708c" providerId="LiveId" clId="{8612F8CE-7007-4F25-A58F-7DCEDEC657EB}" dt="2024-07-16T20:50:16.020" v="2336" actId="47"/>
        <pc:sldMkLst>
          <pc:docMk/>
          <pc:sldMk cId="3591092711" sldId="307"/>
        </pc:sldMkLst>
      </pc:sldChg>
      <pc:sldChg chg="add setBg">
        <pc:chgData name="Catherine Kaser" userId="047726709c4b708c" providerId="LiveId" clId="{8612F8CE-7007-4F25-A58F-7DCEDEC657EB}" dt="2024-07-16T22:12:25.773" v="2646"/>
        <pc:sldMkLst>
          <pc:docMk/>
          <pc:sldMk cId="1265520426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155" cy="468947"/>
          </a:xfrm>
          <a:prstGeom prst="rect">
            <a:avLst/>
          </a:prstGeom>
        </p:spPr>
        <p:txBody>
          <a:bodyPr vert="horz" lIns="91193" tIns="45597" rIns="91193" bIns="455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339" y="0"/>
            <a:ext cx="3067155" cy="468947"/>
          </a:xfrm>
          <a:prstGeom prst="rect">
            <a:avLst/>
          </a:prstGeom>
        </p:spPr>
        <p:txBody>
          <a:bodyPr vert="horz" lIns="91193" tIns="45597" rIns="91193" bIns="45597" rtlCol="0"/>
          <a:lstStyle>
            <a:lvl1pPr algn="r">
              <a:defRPr sz="1200"/>
            </a:lvl1pPr>
          </a:lstStyle>
          <a:p>
            <a:fld id="{456B69F0-E289-4175-97BE-FA9B9B3404A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00478"/>
            <a:ext cx="3067155" cy="468947"/>
          </a:xfrm>
          <a:prstGeom prst="rect">
            <a:avLst/>
          </a:prstGeom>
        </p:spPr>
        <p:txBody>
          <a:bodyPr vert="horz" lIns="91193" tIns="45597" rIns="91193" bIns="455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339" y="8900478"/>
            <a:ext cx="3067155" cy="468947"/>
          </a:xfrm>
          <a:prstGeom prst="rect">
            <a:avLst/>
          </a:prstGeom>
        </p:spPr>
        <p:txBody>
          <a:bodyPr vert="horz" lIns="91193" tIns="45597" rIns="91193" bIns="45597" rtlCol="0" anchor="b"/>
          <a:lstStyle>
            <a:lvl1pPr algn="r">
              <a:defRPr sz="1200"/>
            </a:lvl1pPr>
          </a:lstStyle>
          <a:p>
            <a:fld id="{35C7B777-A60C-4201-86CE-5FB5F39A2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70098"/>
          </a:xfrm>
          <a:prstGeom prst="rect">
            <a:avLst/>
          </a:prstGeom>
        </p:spPr>
        <p:txBody>
          <a:bodyPr vert="horz" lIns="93964" tIns="46982" rIns="93964" bIns="4698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6" y="0"/>
            <a:ext cx="3066733" cy="470098"/>
          </a:xfrm>
          <a:prstGeom prst="rect">
            <a:avLst/>
          </a:prstGeom>
        </p:spPr>
        <p:txBody>
          <a:bodyPr vert="horz" lIns="93964" tIns="46982" rIns="93964" bIns="46982" rtlCol="0"/>
          <a:lstStyle>
            <a:lvl1pPr algn="r">
              <a:defRPr sz="1200"/>
            </a:lvl1pPr>
          </a:lstStyle>
          <a:p>
            <a:fld id="{0FEDB4C6-1FCA-4441-ABD7-9D3527CD9564}" type="datetimeFigureOut">
              <a:rPr lang="en-US" smtClean="0"/>
              <a:t>7/17/2024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71575"/>
            <a:ext cx="4213225" cy="3160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64" tIns="46982" rIns="93964" bIns="4698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9036"/>
            <a:ext cx="5661660" cy="3689211"/>
          </a:xfrm>
          <a:prstGeom prst="rect">
            <a:avLst/>
          </a:prstGeom>
        </p:spPr>
        <p:txBody>
          <a:bodyPr vert="horz" lIns="93964" tIns="46982" rIns="93964" bIns="4698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9"/>
            <a:ext cx="3066733" cy="470097"/>
          </a:xfrm>
          <a:prstGeom prst="rect">
            <a:avLst/>
          </a:prstGeom>
        </p:spPr>
        <p:txBody>
          <a:bodyPr vert="horz" lIns="93964" tIns="46982" rIns="93964" bIns="4698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6" y="8899329"/>
            <a:ext cx="3066733" cy="470097"/>
          </a:xfrm>
          <a:prstGeom prst="rect">
            <a:avLst/>
          </a:prstGeom>
        </p:spPr>
        <p:txBody>
          <a:bodyPr vert="horz" lIns="93964" tIns="46982" rIns="93964" bIns="46982" rtlCol="0" anchor="b"/>
          <a:lstStyle>
            <a:lvl1pPr algn="r">
              <a:defRPr sz="1200"/>
            </a:lvl1pPr>
          </a:lstStyle>
          <a:p>
            <a:fld id="{8157D3B0-2A99-469C-83F2-EA2CD34D81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7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703263"/>
            <a:ext cx="4686300" cy="3514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25" tIns="94025" rIns="94025" bIns="940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805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93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4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99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55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2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60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9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58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0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0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25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52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518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26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7D3B0-2A99-469C-83F2-EA2CD34D81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1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88818"/>
            <a:ext cx="7772400" cy="1470025"/>
          </a:xfrm>
        </p:spPr>
        <p:txBody>
          <a:bodyPr>
            <a:norm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099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051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5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88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2"/>
          <p:cNvSpPr txBox="1">
            <a:spLocks noGrp="1"/>
          </p:cNvSpPr>
          <p:nvPr>
            <p:ph type="ctrTitle"/>
          </p:nvPr>
        </p:nvSpPr>
        <p:spPr>
          <a:xfrm>
            <a:off x="457200" y="2286000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572770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1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28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76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6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9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7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6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07A02631-CAA5-0541-920F-28BA12AA9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8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5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571500" y="1461247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5400" dirty="0">
                <a:solidFill>
                  <a:schemeClr val="tx1"/>
                </a:solidFill>
                <a:latin typeface="Raleway" pitchFamily="2" charset="0"/>
              </a:rPr>
              <a:t>Include and Optimize Diverse Talent</a:t>
            </a:r>
            <a:endParaRPr sz="5400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1E9F265F-5799-53CB-076E-E4A911F3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041697"/>
            <a:ext cx="5943600" cy="14140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10CC5-68D4-5D5D-CE4E-7991D30B2836}"/>
              </a:ext>
            </a:extLst>
          </p:cNvPr>
          <p:cNvSpPr/>
          <p:nvPr/>
        </p:nvSpPr>
        <p:spPr>
          <a:xfrm>
            <a:off x="-4465" y="5676900"/>
            <a:ext cx="1025872" cy="118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CB5A6-5CD3-4B6B-8211-CB8664B39348}"/>
              </a:ext>
            </a:extLst>
          </p:cNvPr>
          <p:cNvSpPr txBox="1"/>
          <p:nvPr/>
        </p:nvSpPr>
        <p:spPr>
          <a:xfrm>
            <a:off x="-11669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aleway" panose="020B0003030101060003" pitchFamily="34" charset="0"/>
              </a:rPr>
              <a:t>Kinds of Diversity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5E499B-6475-4FD5-AB99-DCAE7F09B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0"/>
          <a:stretch/>
        </p:blipFill>
        <p:spPr>
          <a:xfrm>
            <a:off x="1077209" y="2451360"/>
            <a:ext cx="8066791" cy="4406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E13FC-9F39-42BC-8F4D-D24F8699F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391" y="1224840"/>
            <a:ext cx="6448425" cy="1197945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Organizational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A20736F8-13CD-1A36-CCDB-F2D50719A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269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E57C624-5D7D-4683-B038-0F16185FB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1623442" y="9144"/>
            <a:ext cx="6848856" cy="6848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1995FB-A99E-41EF-B333-FC988A708051}"/>
              </a:ext>
            </a:extLst>
          </p:cNvPr>
          <p:cNvSpPr txBox="1"/>
          <p:nvPr/>
        </p:nvSpPr>
        <p:spPr>
          <a:xfrm>
            <a:off x="0" y="-9595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aleway" panose="020B0003030101060003" pitchFamily="34" charset="0"/>
              </a:rPr>
              <a:t>What can you know?</a:t>
            </a:r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096C515D-4C86-BFE4-F05E-E172A244D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67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85E428-D2D8-4F78-846F-94C89982E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05" y="2241810"/>
            <a:ext cx="8066791" cy="4616190"/>
          </a:xfrm>
          <a:prstGeom prst="rect">
            <a:avLst/>
          </a:prstGeom>
        </p:spPr>
      </p:pic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10B7E864-E897-E1A3-533D-5A3E1D614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6497" y="1716910"/>
            <a:ext cx="4651006" cy="1715525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of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2600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6DB26D01-2190-3DC1-9DF5-91AA7BD1B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1A33AA-0279-1644-6873-5D6C59F12761}"/>
              </a:ext>
            </a:extLst>
          </p:cNvPr>
          <p:cNvSpPr/>
          <p:nvPr/>
        </p:nvSpPr>
        <p:spPr>
          <a:xfrm>
            <a:off x="-4465" y="5676900"/>
            <a:ext cx="1025872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3DFD4-A868-ECF0-39B5-95BB508512AD}"/>
              </a:ext>
            </a:extLst>
          </p:cNvPr>
          <p:cNvSpPr txBox="1"/>
          <p:nvPr/>
        </p:nvSpPr>
        <p:spPr>
          <a:xfrm>
            <a:off x="685800" y="1653302"/>
            <a:ext cx="7772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 pitchFamily="2" charset="0"/>
                <a:cs typeface="Arial" panose="020B0604020202020204" pitchFamily="34" charset="0"/>
              </a:rPr>
              <a:t>None of us is as smart or as strong as all of us.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746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1E2AB6-3262-2390-E189-D60F3C358BA4}"/>
              </a:ext>
            </a:extLst>
          </p:cNvPr>
          <p:cNvSpPr/>
          <p:nvPr/>
        </p:nvSpPr>
        <p:spPr>
          <a:xfrm>
            <a:off x="-4465" y="5676900"/>
            <a:ext cx="1025872" cy="118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6DB26D01-2190-3DC1-9DF5-91AA7BD1B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266F16-8322-05DE-37E0-970AACB93F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028" y="1125100"/>
            <a:ext cx="6473394" cy="4607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16DD1-B9D3-2844-F0D0-F48F1218524F}"/>
              </a:ext>
            </a:extLst>
          </p:cNvPr>
          <p:cNvSpPr txBox="1"/>
          <p:nvPr/>
        </p:nvSpPr>
        <p:spPr>
          <a:xfrm>
            <a:off x="0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Raleway" panose="020B0003030101060003" pitchFamily="34" charset="0"/>
              </a:rPr>
              <a:t>Sometimes we fall short.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160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B1C62F-CFD9-4BC3-9C6B-6BB8C7E0F23F}"/>
              </a:ext>
            </a:extLst>
          </p:cNvPr>
          <p:cNvSpPr txBox="1"/>
          <p:nvPr/>
        </p:nvSpPr>
        <p:spPr>
          <a:xfrm>
            <a:off x="0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aleway" panose="020B0003030101060003" pitchFamily="34" charset="0"/>
              </a:rPr>
              <a:t>Den Exercise 2</a:t>
            </a: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E0AEBC85-B46C-7907-F061-DE20C0AF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8863D2-20F6-FF3A-884F-74A3F5338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78" b="96411" l="4341" r="92605">
                        <a14:foregroundMark x1="11885" y1="25011" x2="10129" y2="30817"/>
                        <a14:foregroundMark x1="12635" y1="22530" x2="12406" y2="23288"/>
                        <a14:foregroundMark x1="10129" y1="30817" x2="11736" y2="87500"/>
                        <a14:foregroundMark x1="11736" y1="87500" x2="17444" y2="75371"/>
                        <a14:foregroundMark x1="17444" y1="75371" x2="26045" y2="90470"/>
                        <a14:foregroundMark x1="26045" y1="90470" x2="27894" y2="78465"/>
                        <a14:foregroundMark x1="27894" y1="78465" x2="37540" y2="71658"/>
                        <a14:foregroundMark x1="37540" y1="71658" x2="39469" y2="88861"/>
                        <a14:foregroundMark x1="39469" y1="88861" x2="62781" y2="92822"/>
                        <a14:foregroundMark x1="62781" y1="92822" x2="70981" y2="85644"/>
                        <a14:foregroundMark x1="70981" y1="85644" x2="71704" y2="74257"/>
                        <a14:foregroundMark x1="71704" y1="74257" x2="74839" y2="87748"/>
                        <a14:foregroundMark x1="74839" y1="87748" x2="85611" y2="90223"/>
                        <a14:foregroundMark x1="85611" y1="90223" x2="89952" y2="58416"/>
                        <a14:foregroundMark x1="89952" y1="58416" x2="88826" y2="47401"/>
                        <a14:foregroundMark x1="88826" y1="47401" x2="81029" y2="37129"/>
                        <a14:foregroundMark x1="81029" y1="37129" x2="78859" y2="54827"/>
                        <a14:foregroundMark x1="78859" y1="54827" x2="86977" y2="66337"/>
                        <a14:foregroundMark x1="86977" y1="66337" x2="78376" y2="20792"/>
                        <a14:foregroundMark x1="78376" y1="20792" x2="83199" y2="31683"/>
                        <a14:foregroundMark x1="83199" y1="31683" x2="75884" y2="30817"/>
                        <a14:foregroundMark x1="75884" y1="30817" x2="76527" y2="29332"/>
                        <a14:foregroundMark x1="7235" y1="29579" x2="5225" y2="43564"/>
                        <a14:foregroundMark x1="5225" y1="43564" x2="8119" y2="78094"/>
                        <a14:foregroundMark x1="10450" y1="98267" x2="18248" y2="93193"/>
                        <a14:foregroundMark x1="18248" y1="93193" x2="25482" y2="95792"/>
                        <a14:foregroundMark x1="25482" y1="95792" x2="33441" y2="91708"/>
                        <a14:foregroundMark x1="86334" y1="96411" x2="92605" y2="52228"/>
                        <a14:foregroundMark x1="79260" y1="10149" x2="83119" y2="11262"/>
                        <a14:foregroundMark x1="55949" y1="13490" x2="63344" y2="12129"/>
                        <a14:foregroundMark x1="35772" y1="10149" x2="37379" y2="9406"/>
                        <a14:foregroundMark x1="33039" y1="26856" x2="34325" y2="24876"/>
                        <a14:foregroundMark x1="29662" y1="27970" x2="32154" y2="27475"/>
                        <a14:foregroundMark x1="15756" y1="8787" x2="17203" y2="8787"/>
                        <a14:foregroundMark x1="4341" y1="39356" x2="4904" y2="36634"/>
                        <a14:foregroundMark x1="39952" y1="28837" x2="41399" y2="34158"/>
                        <a14:foregroundMark x1="41399" y1="27104" x2="42283" y2="27351"/>
                        <a14:foregroundMark x1="41399" y1="26609" x2="42042" y2="26856"/>
                        <a14:foregroundMark x1="35611" y1="8787" x2="37219" y2="8292"/>
                        <a14:foregroundMark x1="57235" y1="8787" x2="62621" y2="8168"/>
                        <a14:foregroundMark x1="79100" y1="7426" x2="82556" y2="7178"/>
                        <a14:foregroundMark x1="79823" y1="92822" x2="81994" y2="92698"/>
                        <a14:foregroundMark x1="30547" y1="27723" x2="31752" y2="26856"/>
                        <a14:foregroundMark x1="33199" y1="25990" x2="33762" y2="24381"/>
                        <a14:foregroundMark x1="29662" y1="27351" x2="31752" y2="27351"/>
                        <a14:backgroundMark x1="12460" y1="23267" x2="13023" y2="21287"/>
                        <a14:backgroundMark x1="13183" y1="20421" x2="13344" y2="20173"/>
                        <a14:backgroundMark x1="12299" y1="24381" x2="12299" y2="22772"/>
                        <a14:backgroundMark x1="11897" y1="24629" x2="11576" y2="23762"/>
                        <a14:backgroundMark x1="11897" y1="23762" x2="11736" y2="24134"/>
                        <a14:backgroundMark x1="15193" y1="99134" x2="15193" y2="99134"/>
                        <a14:backgroundMark x1="34887" y1="99505" x2="34887" y2="99505"/>
                        <a14:backgroundMark x1="35209" y1="98639" x2="35048" y2="99134"/>
                        <a14:backgroundMark x1="95498" y1="94926" x2="95498" y2="98391"/>
                        <a14:backgroundMark x1="64068" y1="7921" x2="64068" y2="7921"/>
                        <a14:backgroundMark x1="12058" y1="24381" x2="12058" y2="24381"/>
                        <a14:backgroundMark x1="12058" y1="24629" x2="12058" y2="246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999" y="1647825"/>
            <a:ext cx="8021606" cy="5210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478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1E2AB6-3262-2390-E189-D60F3C358BA4}"/>
              </a:ext>
            </a:extLst>
          </p:cNvPr>
          <p:cNvSpPr/>
          <p:nvPr/>
        </p:nvSpPr>
        <p:spPr>
          <a:xfrm>
            <a:off x="-4465" y="5676900"/>
            <a:ext cx="1025872" cy="118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6DB26D01-2190-3DC1-9DF5-91AA7BD1B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01AC91-F2B7-9B87-F24D-2056E21B1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487" y="1235309"/>
            <a:ext cx="7182194" cy="4387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BFAFCC-A8FB-58AF-99F3-17B9620BD919}"/>
              </a:ext>
            </a:extLst>
          </p:cNvPr>
          <p:cNvSpPr txBox="1"/>
          <p:nvPr/>
        </p:nvSpPr>
        <p:spPr>
          <a:xfrm>
            <a:off x="-3781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aleway" panose="020B0003030101060003" pitchFamily="34" charset="0"/>
              </a:rPr>
              <a:t>What can we do?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325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532F9E-DFE8-4E49-A6C2-EB3D3954983D}"/>
              </a:ext>
            </a:extLst>
          </p:cNvPr>
          <p:cNvSpPr txBox="1"/>
          <p:nvPr/>
        </p:nvSpPr>
        <p:spPr>
          <a:xfrm>
            <a:off x="0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aleway" panose="020B0003030101060003" pitchFamily="34" charset="0"/>
              </a:rPr>
              <a:t>Tool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5CA13-031B-4917-8CB9-610317E36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59" r="97583">
                        <a14:foregroundMark x1="9570" y1="70226" x2="4545" y2="76868"/>
                        <a14:foregroundMark x1="4545" y1="76868" x2="9781" y2="78566"/>
                        <a14:foregroundMark x1="2397" y1="80151" x2="2743" y2="80528"/>
                        <a14:foregroundMark x1="89739" y1="26226" x2="95455" y2="31132"/>
                        <a14:foregroundMark x1="95455" y1="31132" x2="89279" y2="35925"/>
                        <a14:foregroundMark x1="97583" y1="31962" x2="97583" y2="33170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42096" y="825626"/>
            <a:ext cx="8687029" cy="4984623"/>
          </a:xfrm>
          <a:prstGeom prst="rect">
            <a:avLst/>
          </a:prstGeom>
        </p:spPr>
      </p:pic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43C4B63B-7C8C-956A-D221-7F3805FA7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5388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9B9F8E-83A3-D624-6A91-4132588A0B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336228">
            <a:off x="1462338" y="1123366"/>
            <a:ext cx="7042426" cy="45582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52974F-1A0C-D937-38CF-3941CDA9E9D0}"/>
              </a:ext>
            </a:extLst>
          </p:cNvPr>
          <p:cNvSpPr/>
          <p:nvPr/>
        </p:nvSpPr>
        <p:spPr>
          <a:xfrm>
            <a:off x="-4465" y="5676900"/>
            <a:ext cx="1025872" cy="118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32F9E-DFE8-4E49-A6C2-EB3D3954983D}"/>
              </a:ext>
            </a:extLst>
          </p:cNvPr>
          <p:cNvSpPr txBox="1"/>
          <p:nvPr/>
        </p:nvSpPr>
        <p:spPr>
          <a:xfrm>
            <a:off x="-4465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aleway" panose="020B0003030101060003" pitchFamily="34" charset="0"/>
              </a:rPr>
              <a:t>Summary</a:t>
            </a:r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43C4B63B-7C8C-956A-D221-7F3805FA7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7528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0816A3-9F50-527A-C82F-19D4D9DDF269}"/>
              </a:ext>
            </a:extLst>
          </p:cNvPr>
          <p:cNvSpPr/>
          <p:nvPr/>
        </p:nvSpPr>
        <p:spPr>
          <a:xfrm>
            <a:off x="-4465" y="5676900"/>
            <a:ext cx="1025872" cy="118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5CBC0-A5FF-FC0B-593A-E25F92703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4" r="4102"/>
          <a:stretch/>
        </p:blipFill>
        <p:spPr>
          <a:xfrm>
            <a:off x="0" y="463062"/>
            <a:ext cx="9144000" cy="6394938"/>
          </a:xfrm>
          <a:prstGeom prst="rect">
            <a:avLst/>
          </a:prstGeom>
        </p:spPr>
      </p:pic>
      <p:pic>
        <p:nvPicPr>
          <p:cNvPr id="4" name="Picture 3" descr="A logo of a scout&#10;&#10;Description automatically generated">
            <a:extLst>
              <a:ext uri="{FF2B5EF4-FFF2-40B4-BE49-F238E27FC236}">
                <a16:creationId xmlns:a16="http://schemas.microsoft.com/office/drawing/2014/main" id="{2EFB690E-A5C5-A242-C980-C3A84F83F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246" y="2386380"/>
            <a:ext cx="4009433" cy="25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93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F1206E-083F-E065-E655-101C0C52C67A}"/>
              </a:ext>
            </a:extLst>
          </p:cNvPr>
          <p:cNvSpPr/>
          <p:nvPr/>
        </p:nvSpPr>
        <p:spPr>
          <a:xfrm>
            <a:off x="409575" y="5857875"/>
            <a:ext cx="1009650" cy="819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144" y="685800"/>
            <a:ext cx="7763256" cy="5543549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Explain the basic definition of diversity.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Explain how differences among members benefit a group.</a:t>
            </a:r>
          </a:p>
          <a:p>
            <a:pPr lvl="0"/>
            <a:r>
              <a:rPr lang="en-US" dirty="0"/>
              <a:t>Illustrate the importance of inclusiveness to achieving purposeful diversity.</a:t>
            </a:r>
          </a:p>
          <a:p>
            <a:pPr lvl="0"/>
            <a:r>
              <a:rPr lang="en-US" dirty="0"/>
              <a:t>Develop simple, inclusive behaviors that can make diversity work for Scouting or another group.</a:t>
            </a:r>
            <a:endParaRPr lang="en-US" dirty="0">
              <a:latin typeface="Raleway" panose="020B05030301010600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0170C-7925-4672-B658-2EA44D7C2AAD}"/>
              </a:ext>
            </a:extLst>
          </p:cNvPr>
          <p:cNvSpPr txBox="1"/>
          <p:nvPr/>
        </p:nvSpPr>
        <p:spPr>
          <a:xfrm>
            <a:off x="0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24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aleway" panose="020B0003030101060003" pitchFamily="34" charset="0"/>
              </a:rPr>
              <a:t>Objectives</a:t>
            </a: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3FA9E502-D784-D5CB-FB0C-058471C5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4587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323987-9B2F-443D-B375-0AB1B8E99FD6}"/>
              </a:ext>
            </a:extLst>
          </p:cNvPr>
          <p:cNvSpPr txBox="1"/>
          <p:nvPr/>
        </p:nvSpPr>
        <p:spPr>
          <a:xfrm>
            <a:off x="0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aleway" panose="020B0003030101060003" pitchFamily="34" charset="0"/>
              </a:rPr>
              <a:t>Vision Statement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14118D-4F40-88CF-800F-100135F52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5" y="809625"/>
            <a:ext cx="8201025" cy="523875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800" dirty="0"/>
              <a:t>Scouting America will prepare </a:t>
            </a:r>
            <a:r>
              <a:rPr lang="en-US" sz="4800" b="1" dirty="0"/>
              <a:t>every eligible youth </a:t>
            </a:r>
            <a:br>
              <a:rPr lang="en-US" sz="4800" b="1" dirty="0"/>
            </a:br>
            <a:r>
              <a:rPr lang="en-US" sz="4800" dirty="0"/>
              <a:t>in America to become </a:t>
            </a:r>
            <a:br>
              <a:rPr lang="en-US" sz="4800" dirty="0"/>
            </a:br>
            <a:r>
              <a:rPr lang="en-US" sz="4800" dirty="0"/>
              <a:t>a responsible, participating citizen and leader </a:t>
            </a:r>
            <a:br>
              <a:rPr lang="en-US" sz="4800" dirty="0"/>
            </a:br>
            <a:r>
              <a:rPr lang="en-US" sz="4800" dirty="0"/>
              <a:t>who is guided by the </a:t>
            </a:r>
            <a:br>
              <a:rPr lang="en-US" sz="4800" dirty="0"/>
            </a:br>
            <a:r>
              <a:rPr lang="en-US" sz="4800" dirty="0"/>
              <a:t>Scout Oath and Law.</a:t>
            </a:r>
            <a:endParaRPr lang="en-US" sz="4800" dirty="0">
              <a:latin typeface="Raleway" panose="020B0503030101060003" pitchFamily="34" charset="0"/>
            </a:endParaRP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E9A98D43-4428-28E4-03D8-F5751555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235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6DB26D01-2190-3DC1-9DF5-91AA7BD1B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41A33AA-0279-1644-6873-5D6C59F12761}"/>
              </a:ext>
            </a:extLst>
          </p:cNvPr>
          <p:cNvSpPr/>
          <p:nvPr/>
        </p:nvSpPr>
        <p:spPr>
          <a:xfrm>
            <a:off x="-4465" y="5676900"/>
            <a:ext cx="1025872" cy="1181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3DFD4-A868-ECF0-39B5-95BB508512AD}"/>
              </a:ext>
            </a:extLst>
          </p:cNvPr>
          <p:cNvSpPr txBox="1"/>
          <p:nvPr/>
        </p:nvSpPr>
        <p:spPr>
          <a:xfrm>
            <a:off x="685800" y="1653302"/>
            <a:ext cx="77724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66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aleway" pitchFamily="2" charset="0"/>
                <a:cs typeface="Arial" panose="020B0604020202020204" pitchFamily="34" charset="0"/>
              </a:rPr>
              <a:t>None of us is as smart or as strong as all of us.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552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3B2867-7766-4B91-8266-810546B766D2}"/>
              </a:ext>
            </a:extLst>
          </p:cNvPr>
          <p:cNvSpPr txBox="1"/>
          <p:nvPr/>
        </p:nvSpPr>
        <p:spPr>
          <a:xfrm>
            <a:off x="0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aleway" panose="020B0003030101060003" pitchFamily="34" charset="0"/>
              </a:rPr>
              <a:t>Who do you go to?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DF55F5-5024-719E-567A-8AF8CFCC5FD9}"/>
              </a:ext>
            </a:extLst>
          </p:cNvPr>
          <p:cNvGrpSpPr/>
          <p:nvPr/>
        </p:nvGrpSpPr>
        <p:grpSpPr>
          <a:xfrm>
            <a:off x="1514475" y="452285"/>
            <a:ext cx="7335669" cy="5948515"/>
            <a:chOff x="1495425" y="419099"/>
            <a:chExt cx="7335669" cy="5948515"/>
          </a:xfrm>
        </p:grpSpPr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382C5F87-1C3F-9A0A-F3CA-945E2B378466}"/>
                </a:ext>
              </a:extLst>
            </p:cNvPr>
            <p:cNvSpPr/>
            <p:nvPr/>
          </p:nvSpPr>
          <p:spPr>
            <a:xfrm>
              <a:off x="1495425" y="419099"/>
              <a:ext cx="6858000" cy="5943601"/>
            </a:xfrm>
            <a:prstGeom prst="flowChartAlternateProcess">
              <a:avLst/>
            </a:prstGeom>
            <a:solidFill>
              <a:schemeClr val="accent5">
                <a:lumMod val="20000"/>
                <a:lumOff val="80000"/>
                <a:alpha val="2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group of people in uniform holding a box&#10;&#10;Description automatically generated">
              <a:extLst>
                <a:ext uri="{FF2B5EF4-FFF2-40B4-BE49-F238E27FC236}">
                  <a16:creationId xmlns:a16="http://schemas.microsoft.com/office/drawing/2014/main" id="{7047E61A-392B-17AF-38E2-FF09A2F0A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93" b="97120" l="1542" r="90000">
                          <a14:foregroundMark x1="8375" y1="38197" x2="13208" y2="88103"/>
                          <a14:foregroundMark x1="13208" y1="88103" x2="35083" y2="90357"/>
                          <a14:foregroundMark x1="35083" y1="90357" x2="57792" y2="88478"/>
                          <a14:foregroundMark x1="11125" y1="93300" x2="46542" y2="92110"/>
                          <a14:foregroundMark x1="46542" y1="92110" x2="57625" y2="92549"/>
                          <a14:foregroundMark x1="57625" y1="92549" x2="39458" y2="97120"/>
                          <a14:foregroundMark x1="5167" y1="38823" x2="6875" y2="66374"/>
                          <a14:foregroundMark x1="1542" y1="50031" x2="1750" y2="44271"/>
                          <a14:foregroundMark x1="38625" y1="10332" x2="42667" y2="9393"/>
                        </a14:backgroundRemoval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3375" y="3248328"/>
              <a:ext cx="4687719" cy="3119286"/>
            </a:xfrm>
            <a:prstGeom prst="rect">
              <a:avLst/>
            </a:prstGeom>
          </p:spPr>
        </p:pic>
        <p:pic>
          <p:nvPicPr>
            <p:cNvPr id="5" name="Picture 4" descr="A couple of men in uniform looking at a tablet&#10;&#10;Description automatically generated">
              <a:extLst>
                <a:ext uri="{FF2B5EF4-FFF2-40B4-BE49-F238E27FC236}">
                  <a16:creationId xmlns:a16="http://schemas.microsoft.com/office/drawing/2014/main" id="{C3FFFD1E-36D3-1E3C-8176-FC0374380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006" b="96306" l="10000" r="90000">
                          <a14:foregroundMark x1="32417" y1="7765" x2="40500" y2="23356"/>
                          <a14:foregroundMark x1="40500" y1="23356" x2="39958" y2="28366"/>
                          <a14:foregroundMark x1="22625" y1="30432" x2="22875" y2="37821"/>
                          <a14:foregroundMark x1="18083" y1="41202" x2="21625" y2="32123"/>
                          <a14:foregroundMark x1="31667" y1="6763" x2="43208" y2="3068"/>
                          <a14:foregroundMark x1="17583" y1="38885" x2="21625" y2="31747"/>
                          <a14:foregroundMark x1="16333" y1="90545" x2="52625" y2="93613"/>
                          <a14:foregroundMark x1="52625" y1="93613" x2="64542" y2="84158"/>
                          <a14:foregroundMark x1="64542" y1="84158" x2="53458" y2="92361"/>
                          <a14:foregroundMark x1="53458" y1="92361" x2="45208" y2="89543"/>
                          <a14:foregroundMark x1="71125" y1="95304" x2="14833" y2="96306"/>
                          <a14:foregroundMark x1="21625" y1="31434" x2="21625" y2="31434"/>
                          <a14:foregroundMark x1="22125" y1="30745" x2="20333" y2="33125"/>
                          <a14:foregroundMark x1="13083" y1="46274" x2="22292" y2="31371"/>
                          <a14:foregroundMark x1="22292" y1="31371" x2="22625" y2="30432"/>
                          <a14:foregroundMark x1="13083" y1="45272" x2="21625" y2="31058"/>
                          <a14:foregroundMark x1="21625" y1="31058" x2="21625" y2="31058"/>
                          <a14:foregroundMark x1="10042" y1="56794" x2="10042" y2="56794"/>
                        </a14:backgroundRemoval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2251" b="1"/>
            <a:stretch/>
          </p:blipFill>
          <p:spPr>
            <a:xfrm>
              <a:off x="1495425" y="438150"/>
              <a:ext cx="3983801" cy="2895599"/>
            </a:xfrm>
            <a:prstGeom prst="rect">
              <a:avLst/>
            </a:prstGeom>
          </p:spPr>
        </p:pic>
      </p:grp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8D60CA25-C428-391D-91AD-FC0829148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614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DFAA11-5F4A-4540-801F-E3A459CD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4" y="2241810"/>
            <a:ext cx="8066791" cy="461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8607A8-CB36-44AD-AE42-7FF9882FEBD6}"/>
              </a:ext>
            </a:extLst>
          </p:cNvPr>
          <p:cNvSpPr txBox="1"/>
          <p:nvPr/>
        </p:nvSpPr>
        <p:spPr>
          <a:xfrm>
            <a:off x="-11669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aleway" panose="020B0003030101060003" pitchFamily="34" charset="0"/>
              </a:rPr>
              <a:t>What is diversity?</a:t>
            </a:r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AD516EFB-1466-771E-B53A-C32FA5242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815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74BE84-0F14-382E-4926-A638081D7A96}"/>
              </a:ext>
            </a:extLst>
          </p:cNvPr>
          <p:cNvSpPr/>
          <p:nvPr/>
        </p:nvSpPr>
        <p:spPr>
          <a:xfrm>
            <a:off x="-4465" y="5676900"/>
            <a:ext cx="1025872" cy="118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B2867-7766-4B91-8266-810546B766D2}"/>
              </a:ext>
            </a:extLst>
          </p:cNvPr>
          <p:cNvSpPr txBox="1"/>
          <p:nvPr/>
        </p:nvSpPr>
        <p:spPr>
          <a:xfrm>
            <a:off x="2433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aleway" panose="020B0003030101060003" pitchFamily="34" charset="0"/>
              </a:rPr>
              <a:t>Pack Activity</a:t>
            </a:r>
            <a:endParaRPr lang="en-US" sz="4400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8D60CA25-C428-391D-91AD-FC0829148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pic>
        <p:nvPicPr>
          <p:cNvPr id="3" name="Picture 2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FA936510-66EF-1903-2FD6-AED0092277D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125" y="-19050"/>
            <a:ext cx="5151750" cy="686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160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7CB5A6-5CD3-4B6B-8211-CB8664B39348}"/>
              </a:ext>
            </a:extLst>
          </p:cNvPr>
          <p:cNvSpPr txBox="1"/>
          <p:nvPr/>
        </p:nvSpPr>
        <p:spPr>
          <a:xfrm>
            <a:off x="-11669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aleway" panose="020B0003030101060003" pitchFamily="34" charset="0"/>
              </a:rPr>
              <a:t>Kinds of Diversity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5E499B-6475-4FD5-AB99-DCAE7F09B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0"/>
          <a:stretch/>
        </p:blipFill>
        <p:spPr>
          <a:xfrm>
            <a:off x="1077209" y="2451360"/>
            <a:ext cx="8066791" cy="4406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E13FC-9F39-42BC-8F4D-D24F8699F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952" y="1224840"/>
            <a:ext cx="3323303" cy="1197945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A20736F8-13CD-1A36-CCDB-F2D50719A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212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063F54-AD87-37B7-8A5D-8AC1E2B20FB5}"/>
              </a:ext>
            </a:extLst>
          </p:cNvPr>
          <p:cNvSpPr/>
          <p:nvPr/>
        </p:nvSpPr>
        <p:spPr>
          <a:xfrm>
            <a:off x="-4465" y="5676900"/>
            <a:ext cx="1025872" cy="118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CB5A6-5CD3-4B6B-8211-CB8664B39348}"/>
              </a:ext>
            </a:extLst>
          </p:cNvPr>
          <p:cNvSpPr txBox="1"/>
          <p:nvPr/>
        </p:nvSpPr>
        <p:spPr>
          <a:xfrm>
            <a:off x="-11669" y="0"/>
            <a:ext cx="822960" cy="6858000"/>
          </a:xfrm>
          <a:prstGeom prst="rect">
            <a:avLst/>
          </a:prstGeom>
          <a:gradFill>
            <a:gsLst>
              <a:gs pos="0">
                <a:srgbClr val="203064"/>
              </a:gs>
              <a:gs pos="5000">
                <a:srgbClr val="203064"/>
              </a:gs>
            </a:gsLst>
            <a:lin ang="5400000" scaled="1"/>
          </a:gra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aleway" panose="020B0003030101060003" pitchFamily="34" charset="0"/>
              </a:rPr>
              <a:t>Kinds of Diversity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5E499B-6475-4FD5-AB99-DCAE7F09B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0"/>
          <a:stretch/>
        </p:blipFill>
        <p:spPr>
          <a:xfrm>
            <a:off x="1077209" y="2451360"/>
            <a:ext cx="8066791" cy="4406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E13FC-9F39-42BC-8F4D-D24F8699F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505" y="1234365"/>
            <a:ext cx="3466198" cy="1356435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Cultural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A20736F8-13CD-1A36-CCDB-F2D50719A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80825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7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493BF4B2B6A7429F72C1CC8FF97920" ma:contentTypeVersion="9" ma:contentTypeDescription="Create a new document." ma:contentTypeScope="" ma:versionID="c329959eb85bcf361a3d4440c2a756db">
  <xsd:schema xmlns:xsd="http://www.w3.org/2001/XMLSchema" xmlns:xs="http://www.w3.org/2001/XMLSchema" xmlns:p="http://schemas.microsoft.com/office/2006/metadata/properties" xmlns:ns2="1960eeba-ec00-4d0e-9fc3-1fd849d65065" targetNamespace="http://schemas.microsoft.com/office/2006/metadata/properties" ma:root="true" ma:fieldsID="eff01ff32c672d8ccf2428f44b4a0e0b" ns2:_="">
    <xsd:import namespace="1960eeba-ec00-4d0e-9fc3-1fd849d650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0eeba-ec00-4d0e-9fc3-1fd849d650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A2612-9F02-41EF-80B1-F413BB24F4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60eeba-ec00-4d0e-9fc3-1fd849d650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7EE844-A1CD-4024-AEBE-C4008430D6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217022-1E9E-4ECE-A9C9-79503B5ECB33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1960eeba-ec00-4d0e-9fc3-1fd849d65065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19338</TotalTime>
  <Words>171</Words>
  <Application>Microsoft Office PowerPoint</Application>
  <PresentationFormat>On-screen Show (4:3)</PresentationFormat>
  <Paragraphs>41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Raleway</vt:lpstr>
      <vt:lpstr>Office Theme</vt:lpstr>
      <vt:lpstr>Include and Optimize Diverse Talent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Include and Optomize Diverse Talent</dc:title>
  <dc:creator>Mark Nelson</dc:creator>
  <cp:lastModifiedBy>Catherine Kaser</cp:lastModifiedBy>
  <cp:revision>236</cp:revision>
  <cp:lastPrinted>2018-11-12T17:02:27Z</cp:lastPrinted>
  <dcterms:created xsi:type="dcterms:W3CDTF">2018-01-05T03:01:00Z</dcterms:created>
  <dcterms:modified xsi:type="dcterms:W3CDTF">2024-07-18T00:04:39Z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6FD830CF-FD68-4F42-B563-6D05564F60A5</vt:lpwstr>
  </property>
  <property fmtid="{D5CDD505-2E9C-101B-9397-08002B2CF9AE}" pid="3" name="ArticulatePath">
    <vt:lpwstr>1_10_05_PowerPoint_Include_and_Optimize_Diverse_Talent_07-12-19</vt:lpwstr>
  </property>
  <property fmtid="{D5CDD505-2E9C-101B-9397-08002B2CF9AE}" pid="4" name="ContentTypeId">
    <vt:lpwstr>0x0101003C493BF4B2B6A7429F72C1CC8FF97920</vt:lpwstr>
  </property>
</Properties>
</file>